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58" r:id="rId4"/>
    <p:sldId id="261" r:id="rId5"/>
    <p:sldId id="262" r:id="rId6"/>
    <p:sldId id="263" r:id="rId7"/>
    <p:sldId id="264" r:id="rId8"/>
    <p:sldId id="265" r:id="rId9"/>
    <p:sldId id="257" r:id="rId10"/>
    <p:sldId id="25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2862CB-C0F5-4F51-9025-1A855CD5D875}" v="49" dt="2023-04-10T13:37:54.5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26" autoAdjust="0"/>
    <p:restoredTop sz="94660"/>
  </p:normalViewPr>
  <p:slideViewPr>
    <p:cSldViewPr snapToGrid="0">
      <p:cViewPr>
        <p:scale>
          <a:sx n="100" d="100"/>
          <a:sy n="100" d="100"/>
        </p:scale>
        <p:origin x="94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nnon, Matthew" userId="4a0c3ab7-91cf-4c83-a81e-dcf5c690f771" providerId="ADAL" clId="{E92862CB-C0F5-4F51-9025-1A855CD5D875}"/>
    <pc:docChg chg="undo custSel addSld modSld sldOrd">
      <pc:chgData name="Cannon, Matthew" userId="4a0c3ab7-91cf-4c83-a81e-dcf5c690f771" providerId="ADAL" clId="{E92862CB-C0F5-4F51-9025-1A855CD5D875}" dt="2023-04-11T19:06:27.263" v="1169" actId="478"/>
      <pc:docMkLst>
        <pc:docMk/>
      </pc:docMkLst>
      <pc:sldChg chg="delSp modSp mod ord">
        <pc:chgData name="Cannon, Matthew" userId="4a0c3ab7-91cf-4c83-a81e-dcf5c690f771" providerId="ADAL" clId="{E92862CB-C0F5-4F51-9025-1A855CD5D875}" dt="2023-04-10T13:35:48.281" v="967"/>
        <pc:sldMkLst>
          <pc:docMk/>
          <pc:sldMk cId="2113492030" sldId="256"/>
        </pc:sldMkLst>
        <pc:spChg chg="mod">
          <ac:chgData name="Cannon, Matthew" userId="4a0c3ab7-91cf-4c83-a81e-dcf5c690f771" providerId="ADAL" clId="{E92862CB-C0F5-4F51-9025-1A855CD5D875}" dt="2023-04-05T20:24:56.815" v="3" actId="14100"/>
          <ac:spMkLst>
            <pc:docMk/>
            <pc:sldMk cId="2113492030" sldId="256"/>
            <ac:spMk id="43" creationId="{52B64EB1-2155-3D26-443B-82EE31425F33}"/>
          </ac:spMkLst>
        </pc:spChg>
        <pc:grpChg chg="del">
          <ac:chgData name="Cannon, Matthew" userId="4a0c3ab7-91cf-4c83-a81e-dcf5c690f771" providerId="ADAL" clId="{E92862CB-C0F5-4F51-9025-1A855CD5D875}" dt="2023-04-05T20:37:24.212" v="215" actId="165"/>
          <ac:grpSpMkLst>
            <pc:docMk/>
            <pc:sldMk cId="2113492030" sldId="256"/>
            <ac:grpSpMk id="36" creationId="{D5F1111D-B37F-42DF-AA46-F669071A1E08}"/>
          </ac:grpSpMkLst>
        </pc:grpChg>
        <pc:graphicFrameChg chg="modGraphic">
          <ac:chgData name="Cannon, Matthew" userId="4a0c3ab7-91cf-4c83-a81e-dcf5c690f771" providerId="ADAL" clId="{E92862CB-C0F5-4F51-9025-1A855CD5D875}" dt="2023-04-05T20:38:14.046" v="268" actId="12385"/>
          <ac:graphicFrameMkLst>
            <pc:docMk/>
            <pc:sldMk cId="2113492030" sldId="256"/>
            <ac:graphicFrameMk id="41" creationId="{37D82702-9E6F-6EC5-EA10-0DD3D9ED260E}"/>
          </ac:graphicFrameMkLst>
        </pc:graphicFrameChg>
        <pc:cxnChg chg="mod topLvl">
          <ac:chgData name="Cannon, Matthew" userId="4a0c3ab7-91cf-4c83-a81e-dcf5c690f771" providerId="ADAL" clId="{E92862CB-C0F5-4F51-9025-1A855CD5D875}" dt="2023-04-05T20:38:05.229" v="267" actId="1035"/>
          <ac:cxnSpMkLst>
            <pc:docMk/>
            <pc:sldMk cId="2113492030" sldId="256"/>
            <ac:cxnSpMk id="23" creationId="{75134FA9-5B13-4E31-A536-6004A9FBC99C}"/>
          </ac:cxnSpMkLst>
        </pc:cxnChg>
        <pc:cxnChg chg="mod topLvl">
          <ac:chgData name="Cannon, Matthew" userId="4a0c3ab7-91cf-4c83-a81e-dcf5c690f771" providerId="ADAL" clId="{E92862CB-C0F5-4F51-9025-1A855CD5D875}" dt="2023-04-05T20:38:01.723" v="259" actId="1036"/>
          <ac:cxnSpMkLst>
            <pc:docMk/>
            <pc:sldMk cId="2113492030" sldId="256"/>
            <ac:cxnSpMk id="25" creationId="{67D3C6D6-B868-E8BA-B88B-DA07B68B9CBA}"/>
          </ac:cxnSpMkLst>
        </pc:cxnChg>
        <pc:cxnChg chg="mod topLvl">
          <ac:chgData name="Cannon, Matthew" userId="4a0c3ab7-91cf-4c83-a81e-dcf5c690f771" providerId="ADAL" clId="{E92862CB-C0F5-4F51-9025-1A855CD5D875}" dt="2023-04-05T20:37:58.616" v="254" actId="1036"/>
          <ac:cxnSpMkLst>
            <pc:docMk/>
            <pc:sldMk cId="2113492030" sldId="256"/>
            <ac:cxnSpMk id="26" creationId="{B21C1424-5B04-ADD3-D320-155B17612B4F}"/>
          </ac:cxnSpMkLst>
        </pc:cxnChg>
        <pc:cxnChg chg="mod topLvl">
          <ac:chgData name="Cannon, Matthew" userId="4a0c3ab7-91cf-4c83-a81e-dcf5c690f771" providerId="ADAL" clId="{E92862CB-C0F5-4F51-9025-1A855CD5D875}" dt="2023-04-05T20:37:56.558" v="250" actId="1036"/>
          <ac:cxnSpMkLst>
            <pc:docMk/>
            <pc:sldMk cId="2113492030" sldId="256"/>
            <ac:cxnSpMk id="27" creationId="{0AED9E6E-4030-C714-3AF7-CD69506169C1}"/>
          </ac:cxnSpMkLst>
        </pc:cxnChg>
        <pc:cxnChg chg="mod topLvl">
          <ac:chgData name="Cannon, Matthew" userId="4a0c3ab7-91cf-4c83-a81e-dcf5c690f771" providerId="ADAL" clId="{E92862CB-C0F5-4F51-9025-1A855CD5D875}" dt="2023-04-05T20:37:54.463" v="247" actId="1036"/>
          <ac:cxnSpMkLst>
            <pc:docMk/>
            <pc:sldMk cId="2113492030" sldId="256"/>
            <ac:cxnSpMk id="28" creationId="{F1D8D1DE-F89E-351C-B5B6-51CA6DB727A0}"/>
          </ac:cxnSpMkLst>
        </pc:cxnChg>
        <pc:cxnChg chg="mod topLvl">
          <ac:chgData name="Cannon, Matthew" userId="4a0c3ab7-91cf-4c83-a81e-dcf5c690f771" providerId="ADAL" clId="{E92862CB-C0F5-4F51-9025-1A855CD5D875}" dt="2023-04-05T20:37:24.212" v="215" actId="165"/>
          <ac:cxnSpMkLst>
            <pc:docMk/>
            <pc:sldMk cId="2113492030" sldId="256"/>
            <ac:cxnSpMk id="29" creationId="{F6C03B5C-9E60-DF63-53D3-50E53708B945}"/>
          </ac:cxnSpMkLst>
        </pc:cxnChg>
        <pc:cxnChg chg="mod topLvl">
          <ac:chgData name="Cannon, Matthew" userId="4a0c3ab7-91cf-4c83-a81e-dcf5c690f771" providerId="ADAL" clId="{E92862CB-C0F5-4F51-9025-1A855CD5D875}" dt="2023-04-05T20:37:51.966" v="246" actId="1035"/>
          <ac:cxnSpMkLst>
            <pc:docMk/>
            <pc:sldMk cId="2113492030" sldId="256"/>
            <ac:cxnSpMk id="30" creationId="{BA942D21-3B25-C692-9D87-06C41E4D5D30}"/>
          </ac:cxnSpMkLst>
        </pc:cxnChg>
        <pc:cxnChg chg="mod topLvl">
          <ac:chgData name="Cannon, Matthew" userId="4a0c3ab7-91cf-4c83-a81e-dcf5c690f771" providerId="ADAL" clId="{E92862CB-C0F5-4F51-9025-1A855CD5D875}" dt="2023-04-05T20:37:49.805" v="245" actId="1035"/>
          <ac:cxnSpMkLst>
            <pc:docMk/>
            <pc:sldMk cId="2113492030" sldId="256"/>
            <ac:cxnSpMk id="31" creationId="{40E26EC3-048F-331A-10EA-910DA0376071}"/>
          </ac:cxnSpMkLst>
        </pc:cxnChg>
        <pc:cxnChg chg="mod topLvl">
          <ac:chgData name="Cannon, Matthew" userId="4a0c3ab7-91cf-4c83-a81e-dcf5c690f771" providerId="ADAL" clId="{E92862CB-C0F5-4F51-9025-1A855CD5D875}" dt="2023-04-05T20:37:47.583" v="242" actId="1035"/>
          <ac:cxnSpMkLst>
            <pc:docMk/>
            <pc:sldMk cId="2113492030" sldId="256"/>
            <ac:cxnSpMk id="32" creationId="{47DDBFB8-79B5-86A9-B7DF-BD61DC98BE80}"/>
          </ac:cxnSpMkLst>
        </pc:cxnChg>
        <pc:cxnChg chg="mod topLvl">
          <ac:chgData name="Cannon, Matthew" userId="4a0c3ab7-91cf-4c83-a81e-dcf5c690f771" providerId="ADAL" clId="{E92862CB-C0F5-4F51-9025-1A855CD5D875}" dt="2023-04-05T20:37:44.919" v="238" actId="1035"/>
          <ac:cxnSpMkLst>
            <pc:docMk/>
            <pc:sldMk cId="2113492030" sldId="256"/>
            <ac:cxnSpMk id="33" creationId="{0166495A-FAA8-B3A2-ACFD-D4257389A403}"/>
          </ac:cxnSpMkLst>
        </pc:cxnChg>
        <pc:cxnChg chg="mod topLvl">
          <ac:chgData name="Cannon, Matthew" userId="4a0c3ab7-91cf-4c83-a81e-dcf5c690f771" providerId="ADAL" clId="{E92862CB-C0F5-4F51-9025-1A855CD5D875}" dt="2023-04-05T20:37:40.659" v="233" actId="1036"/>
          <ac:cxnSpMkLst>
            <pc:docMk/>
            <pc:sldMk cId="2113492030" sldId="256"/>
            <ac:cxnSpMk id="34" creationId="{2ED9FAD4-4DC5-5B46-0D4E-DF368ED6B22E}"/>
          </ac:cxnSpMkLst>
        </pc:cxnChg>
        <pc:cxnChg chg="mod topLvl">
          <ac:chgData name="Cannon, Matthew" userId="4a0c3ab7-91cf-4c83-a81e-dcf5c690f771" providerId="ADAL" clId="{E92862CB-C0F5-4F51-9025-1A855CD5D875}" dt="2023-04-05T20:37:34.965" v="224" actId="1035"/>
          <ac:cxnSpMkLst>
            <pc:docMk/>
            <pc:sldMk cId="2113492030" sldId="256"/>
            <ac:cxnSpMk id="35" creationId="{DF9CB420-32B5-E265-CCAA-6EFA20DBF4CE}"/>
          </ac:cxnSpMkLst>
        </pc:cxnChg>
      </pc:sldChg>
      <pc:sldChg chg="addSp delSp modSp add mod ord">
        <pc:chgData name="Cannon, Matthew" userId="4a0c3ab7-91cf-4c83-a81e-dcf5c690f771" providerId="ADAL" clId="{E92862CB-C0F5-4F51-9025-1A855CD5D875}" dt="2023-04-10T13:35:46.865" v="965"/>
        <pc:sldMkLst>
          <pc:docMk/>
          <pc:sldMk cId="902251992" sldId="257"/>
        </pc:sldMkLst>
        <pc:spChg chg="mod">
          <ac:chgData name="Cannon, Matthew" userId="4a0c3ab7-91cf-4c83-a81e-dcf5c690f771" providerId="ADAL" clId="{E92862CB-C0F5-4F51-9025-1A855CD5D875}" dt="2023-04-05T20:38:27.077" v="279" actId="20577"/>
          <ac:spMkLst>
            <pc:docMk/>
            <pc:sldMk cId="902251992" sldId="257"/>
            <ac:spMk id="6" creationId="{3B4F0ECE-5CC7-AC1E-9EFB-F9F6BFB36163}"/>
          </ac:spMkLst>
        </pc:spChg>
        <pc:spChg chg="mod">
          <ac:chgData name="Cannon, Matthew" userId="4a0c3ab7-91cf-4c83-a81e-dcf5c690f771" providerId="ADAL" clId="{E92862CB-C0F5-4F51-9025-1A855CD5D875}" dt="2023-04-05T20:36:28.548" v="213" actId="1076"/>
          <ac:spMkLst>
            <pc:docMk/>
            <pc:sldMk cId="902251992" sldId="257"/>
            <ac:spMk id="43" creationId="{52B64EB1-2155-3D26-443B-82EE31425F33}"/>
          </ac:spMkLst>
        </pc:spChg>
        <pc:grpChg chg="del">
          <ac:chgData name="Cannon, Matthew" userId="4a0c3ab7-91cf-4c83-a81e-dcf5c690f771" providerId="ADAL" clId="{E92862CB-C0F5-4F51-9025-1A855CD5D875}" dt="2023-04-05T20:28:44.923" v="18" actId="165"/>
          <ac:grpSpMkLst>
            <pc:docMk/>
            <pc:sldMk cId="902251992" sldId="257"/>
            <ac:grpSpMk id="36" creationId="{D5F1111D-B37F-42DF-AA46-F669071A1E08}"/>
          </ac:grpSpMkLst>
        </pc:grpChg>
        <pc:graphicFrameChg chg="add del mod modGraphic">
          <ac:chgData name="Cannon, Matthew" userId="4a0c3ab7-91cf-4c83-a81e-dcf5c690f771" providerId="ADAL" clId="{E92862CB-C0F5-4F51-9025-1A855CD5D875}" dt="2023-04-05T20:28:29.899" v="10"/>
          <ac:graphicFrameMkLst>
            <pc:docMk/>
            <pc:sldMk cId="902251992" sldId="257"/>
            <ac:graphicFrameMk id="2" creationId="{3AE06D35-E696-CA3F-7CC0-8321CAFF443D}"/>
          </ac:graphicFrameMkLst>
        </pc:graphicFrameChg>
        <pc:graphicFrameChg chg="add del mod">
          <ac:chgData name="Cannon, Matthew" userId="4a0c3ab7-91cf-4c83-a81e-dcf5c690f771" providerId="ADAL" clId="{E92862CB-C0F5-4F51-9025-1A855CD5D875}" dt="2023-04-05T20:28:33.640" v="14"/>
          <ac:graphicFrameMkLst>
            <pc:docMk/>
            <pc:sldMk cId="902251992" sldId="257"/>
            <ac:graphicFrameMk id="3" creationId="{F6EDB37A-4A8F-D562-BCCA-13E11A78AE3D}"/>
          </ac:graphicFrameMkLst>
        </pc:graphicFrameChg>
        <pc:graphicFrameChg chg="add mod modGraphic">
          <ac:chgData name="Cannon, Matthew" userId="4a0c3ab7-91cf-4c83-a81e-dcf5c690f771" providerId="ADAL" clId="{E92862CB-C0F5-4F51-9025-1A855CD5D875}" dt="2023-04-05T20:36:17.210" v="212" actId="207"/>
          <ac:graphicFrameMkLst>
            <pc:docMk/>
            <pc:sldMk cId="902251992" sldId="257"/>
            <ac:graphicFrameMk id="4" creationId="{E5F799B9-958B-8B55-D345-309C774BD38D}"/>
          </ac:graphicFrameMkLst>
        </pc:graphicFrameChg>
        <pc:graphicFrameChg chg="del">
          <ac:chgData name="Cannon, Matthew" userId="4a0c3ab7-91cf-4c83-a81e-dcf5c690f771" providerId="ADAL" clId="{E92862CB-C0F5-4F51-9025-1A855CD5D875}" dt="2023-04-05T20:28:39.892" v="17" actId="478"/>
          <ac:graphicFrameMkLst>
            <pc:docMk/>
            <pc:sldMk cId="902251992" sldId="257"/>
            <ac:graphicFrameMk id="41" creationId="{37D82702-9E6F-6EC5-EA10-0DD3D9ED260E}"/>
          </ac:graphicFrameMkLst>
        </pc:graphicFrameChg>
        <pc:cxnChg chg="mod topLvl">
          <ac:chgData name="Cannon, Matthew" userId="4a0c3ab7-91cf-4c83-a81e-dcf5c690f771" providerId="ADAL" clId="{E92862CB-C0F5-4F51-9025-1A855CD5D875}" dt="2023-04-05T20:35:23.372" v="208" actId="1036"/>
          <ac:cxnSpMkLst>
            <pc:docMk/>
            <pc:sldMk cId="902251992" sldId="257"/>
            <ac:cxnSpMk id="23" creationId="{75134FA9-5B13-4E31-A536-6004A9FBC99C}"/>
          </ac:cxnSpMkLst>
        </pc:cxnChg>
        <pc:cxnChg chg="del mod topLvl">
          <ac:chgData name="Cannon, Matthew" userId="4a0c3ab7-91cf-4c83-a81e-dcf5c690f771" providerId="ADAL" clId="{E92862CB-C0F5-4F51-9025-1A855CD5D875}" dt="2023-04-05T20:29:43.921" v="21" actId="478"/>
          <ac:cxnSpMkLst>
            <pc:docMk/>
            <pc:sldMk cId="902251992" sldId="257"/>
            <ac:cxnSpMk id="25" creationId="{67D3C6D6-B868-E8BA-B88B-DA07B68B9CBA}"/>
          </ac:cxnSpMkLst>
        </pc:cxnChg>
        <pc:cxnChg chg="del mod topLvl">
          <ac:chgData name="Cannon, Matthew" userId="4a0c3ab7-91cf-4c83-a81e-dcf5c690f771" providerId="ADAL" clId="{E92862CB-C0F5-4F51-9025-1A855CD5D875}" dt="2023-04-05T20:29:45.048" v="22" actId="478"/>
          <ac:cxnSpMkLst>
            <pc:docMk/>
            <pc:sldMk cId="902251992" sldId="257"/>
            <ac:cxnSpMk id="26" creationId="{B21C1424-5B04-ADD3-D320-155B17612B4F}"/>
          </ac:cxnSpMkLst>
        </pc:cxnChg>
        <pc:cxnChg chg="del mod topLvl">
          <ac:chgData name="Cannon, Matthew" userId="4a0c3ab7-91cf-4c83-a81e-dcf5c690f771" providerId="ADAL" clId="{E92862CB-C0F5-4F51-9025-1A855CD5D875}" dt="2023-04-05T20:29:45.880" v="23" actId="478"/>
          <ac:cxnSpMkLst>
            <pc:docMk/>
            <pc:sldMk cId="902251992" sldId="257"/>
            <ac:cxnSpMk id="27" creationId="{0AED9E6E-4030-C714-3AF7-CD69506169C1}"/>
          </ac:cxnSpMkLst>
        </pc:cxnChg>
        <pc:cxnChg chg="mod topLvl">
          <ac:chgData name="Cannon, Matthew" userId="4a0c3ab7-91cf-4c83-a81e-dcf5c690f771" providerId="ADAL" clId="{E92862CB-C0F5-4F51-9025-1A855CD5D875}" dt="2023-04-05T20:35:19.383" v="194" actId="1036"/>
          <ac:cxnSpMkLst>
            <pc:docMk/>
            <pc:sldMk cId="902251992" sldId="257"/>
            <ac:cxnSpMk id="28" creationId="{F1D8D1DE-F89E-351C-B5B6-51CA6DB727A0}"/>
          </ac:cxnSpMkLst>
        </pc:cxnChg>
        <pc:cxnChg chg="mod topLvl">
          <ac:chgData name="Cannon, Matthew" userId="4a0c3ab7-91cf-4c83-a81e-dcf5c690f771" providerId="ADAL" clId="{E92862CB-C0F5-4F51-9025-1A855CD5D875}" dt="2023-04-05T20:35:17.316" v="189" actId="1035"/>
          <ac:cxnSpMkLst>
            <pc:docMk/>
            <pc:sldMk cId="902251992" sldId="257"/>
            <ac:cxnSpMk id="29" creationId="{F6C03B5C-9E60-DF63-53D3-50E53708B945}"/>
          </ac:cxnSpMkLst>
        </pc:cxnChg>
        <pc:cxnChg chg="mod topLvl">
          <ac:chgData name="Cannon, Matthew" userId="4a0c3ab7-91cf-4c83-a81e-dcf5c690f771" providerId="ADAL" clId="{E92862CB-C0F5-4F51-9025-1A855CD5D875}" dt="2023-04-05T20:35:15.427" v="186" actId="1035"/>
          <ac:cxnSpMkLst>
            <pc:docMk/>
            <pc:sldMk cId="902251992" sldId="257"/>
            <ac:cxnSpMk id="30" creationId="{BA942D21-3B25-C692-9D87-06C41E4D5D30}"/>
          </ac:cxnSpMkLst>
        </pc:cxnChg>
        <pc:cxnChg chg="mod topLvl">
          <ac:chgData name="Cannon, Matthew" userId="4a0c3ab7-91cf-4c83-a81e-dcf5c690f771" providerId="ADAL" clId="{E92862CB-C0F5-4F51-9025-1A855CD5D875}" dt="2023-04-05T20:35:12.172" v="172" actId="1035"/>
          <ac:cxnSpMkLst>
            <pc:docMk/>
            <pc:sldMk cId="902251992" sldId="257"/>
            <ac:cxnSpMk id="31" creationId="{40E26EC3-048F-331A-10EA-910DA0376071}"/>
          </ac:cxnSpMkLst>
        </pc:cxnChg>
        <pc:cxnChg chg="mod topLvl">
          <ac:chgData name="Cannon, Matthew" userId="4a0c3ab7-91cf-4c83-a81e-dcf5c690f771" providerId="ADAL" clId="{E92862CB-C0F5-4F51-9025-1A855CD5D875}" dt="2023-04-05T20:35:06.972" v="150" actId="1035"/>
          <ac:cxnSpMkLst>
            <pc:docMk/>
            <pc:sldMk cId="902251992" sldId="257"/>
            <ac:cxnSpMk id="32" creationId="{47DDBFB8-79B5-86A9-B7DF-BD61DC98BE80}"/>
          </ac:cxnSpMkLst>
        </pc:cxnChg>
        <pc:cxnChg chg="del mod topLvl">
          <ac:chgData name="Cannon, Matthew" userId="4a0c3ab7-91cf-4c83-a81e-dcf5c690f771" providerId="ADAL" clId="{E92862CB-C0F5-4F51-9025-1A855CD5D875}" dt="2023-04-05T20:33:24.268" v="107" actId="478"/>
          <ac:cxnSpMkLst>
            <pc:docMk/>
            <pc:sldMk cId="902251992" sldId="257"/>
            <ac:cxnSpMk id="33" creationId="{0166495A-FAA8-B3A2-ACFD-D4257389A403}"/>
          </ac:cxnSpMkLst>
        </pc:cxnChg>
        <pc:cxnChg chg="del mod topLvl">
          <ac:chgData name="Cannon, Matthew" userId="4a0c3ab7-91cf-4c83-a81e-dcf5c690f771" providerId="ADAL" clId="{E92862CB-C0F5-4F51-9025-1A855CD5D875}" dt="2023-04-05T20:29:50.177" v="24" actId="478"/>
          <ac:cxnSpMkLst>
            <pc:docMk/>
            <pc:sldMk cId="902251992" sldId="257"/>
            <ac:cxnSpMk id="34" creationId="{2ED9FAD4-4DC5-5B46-0D4E-DF368ED6B22E}"/>
          </ac:cxnSpMkLst>
        </pc:cxnChg>
        <pc:cxnChg chg="mod topLvl">
          <ac:chgData name="Cannon, Matthew" userId="4a0c3ab7-91cf-4c83-a81e-dcf5c690f771" providerId="ADAL" clId="{E92862CB-C0F5-4F51-9025-1A855CD5D875}" dt="2023-04-05T20:35:00.386" v="125" actId="1036"/>
          <ac:cxnSpMkLst>
            <pc:docMk/>
            <pc:sldMk cId="902251992" sldId="257"/>
            <ac:cxnSpMk id="35" creationId="{DF9CB420-32B5-E265-CCAA-6EFA20DBF4CE}"/>
          </ac:cxnSpMkLst>
        </pc:cxnChg>
      </pc:sldChg>
      <pc:sldChg chg="addSp delSp modSp add mod ord">
        <pc:chgData name="Cannon, Matthew" userId="4a0c3ab7-91cf-4c83-a81e-dcf5c690f771" providerId="ADAL" clId="{E92862CB-C0F5-4F51-9025-1A855CD5D875}" dt="2023-04-11T19:04:00.755" v="1151" actId="1035"/>
        <pc:sldMkLst>
          <pc:docMk/>
          <pc:sldMk cId="1142485775" sldId="258"/>
        </pc:sldMkLst>
        <pc:spChg chg="add del mod">
          <ac:chgData name="Cannon, Matthew" userId="4a0c3ab7-91cf-4c83-a81e-dcf5c690f771" providerId="ADAL" clId="{E92862CB-C0F5-4F51-9025-1A855CD5D875}" dt="2023-04-05T20:41:41.971" v="356" actId="478"/>
          <ac:spMkLst>
            <pc:docMk/>
            <pc:sldMk cId="1142485775" sldId="258"/>
            <ac:spMk id="2" creationId="{2BF8B31B-C232-E98D-EF55-AEF35BCDD015}"/>
          </ac:spMkLst>
        </pc:spChg>
        <pc:spChg chg="add del mod">
          <ac:chgData name="Cannon, Matthew" userId="4a0c3ab7-91cf-4c83-a81e-dcf5c690f771" providerId="ADAL" clId="{E92862CB-C0F5-4F51-9025-1A855CD5D875}" dt="2023-04-05T20:41:41.971" v="356" actId="478"/>
          <ac:spMkLst>
            <pc:docMk/>
            <pc:sldMk cId="1142485775" sldId="258"/>
            <ac:spMk id="3" creationId="{2A1F9758-E404-48B4-9104-9E8BDAA91CBF}"/>
          </ac:spMkLst>
        </pc:spChg>
        <pc:spChg chg="del">
          <ac:chgData name="Cannon, Matthew" userId="4a0c3ab7-91cf-4c83-a81e-dcf5c690f771" providerId="ADAL" clId="{E92862CB-C0F5-4F51-9025-1A855CD5D875}" dt="2023-04-05T20:40:08.882" v="288" actId="478"/>
          <ac:spMkLst>
            <pc:docMk/>
            <pc:sldMk cId="1142485775" sldId="258"/>
            <ac:spMk id="5" creationId="{9234E021-4522-5D70-BDB2-2F00A8105773}"/>
          </ac:spMkLst>
        </pc:spChg>
        <pc:spChg chg="del">
          <ac:chgData name="Cannon, Matthew" userId="4a0c3ab7-91cf-4c83-a81e-dcf5c690f771" providerId="ADAL" clId="{E92862CB-C0F5-4F51-9025-1A855CD5D875}" dt="2023-04-05T20:40:08.882" v="288" actId="478"/>
          <ac:spMkLst>
            <pc:docMk/>
            <pc:sldMk cId="1142485775" sldId="258"/>
            <ac:spMk id="6" creationId="{3B4F0ECE-5CC7-AC1E-9EFB-F9F6BFB36163}"/>
          </ac:spMkLst>
        </pc:spChg>
        <pc:spChg chg="add del mod">
          <ac:chgData name="Cannon, Matthew" userId="4a0c3ab7-91cf-4c83-a81e-dcf5c690f771" providerId="ADAL" clId="{E92862CB-C0F5-4F51-9025-1A855CD5D875}" dt="2023-04-05T20:42:02.095" v="363" actId="478"/>
          <ac:spMkLst>
            <pc:docMk/>
            <pc:sldMk cId="1142485775" sldId="258"/>
            <ac:spMk id="15" creationId="{E329A5F3-D8D8-6918-E6C9-8A368393DFF9}"/>
          </ac:spMkLst>
        </pc:spChg>
        <pc:spChg chg="add mod">
          <ac:chgData name="Cannon, Matthew" userId="4a0c3ab7-91cf-4c83-a81e-dcf5c690f771" providerId="ADAL" clId="{E92862CB-C0F5-4F51-9025-1A855CD5D875}" dt="2023-04-05T20:47:46.551" v="469" actId="1076"/>
          <ac:spMkLst>
            <pc:docMk/>
            <pc:sldMk cId="1142485775" sldId="258"/>
            <ac:spMk id="16" creationId="{791BC9E5-6DB0-402F-5E9F-5D43846FD3E8}"/>
          </ac:spMkLst>
        </pc:spChg>
        <pc:spChg chg="add mod">
          <ac:chgData name="Cannon, Matthew" userId="4a0c3ab7-91cf-4c83-a81e-dcf5c690f771" providerId="ADAL" clId="{E92862CB-C0F5-4F51-9025-1A855CD5D875}" dt="2023-04-11T19:03:33.150" v="1112" actId="206"/>
          <ac:spMkLst>
            <pc:docMk/>
            <pc:sldMk cId="1142485775" sldId="258"/>
            <ac:spMk id="18" creationId="{186B6050-D3A9-61E7-B6A9-9434D7197107}"/>
          </ac:spMkLst>
        </pc:spChg>
        <pc:spChg chg="add del mod">
          <ac:chgData name="Cannon, Matthew" userId="4a0c3ab7-91cf-4c83-a81e-dcf5c690f771" providerId="ADAL" clId="{E92862CB-C0F5-4F51-9025-1A855CD5D875}" dt="2023-04-05T20:43:28.142" v="378" actId="478"/>
          <ac:spMkLst>
            <pc:docMk/>
            <pc:sldMk cId="1142485775" sldId="258"/>
            <ac:spMk id="19" creationId="{B26FCD46-EE78-2C07-BCCC-D537CC1196D5}"/>
          </ac:spMkLst>
        </pc:spChg>
        <pc:spChg chg="add mod">
          <ac:chgData name="Cannon, Matthew" userId="4a0c3ab7-91cf-4c83-a81e-dcf5c690f771" providerId="ADAL" clId="{E92862CB-C0F5-4F51-9025-1A855CD5D875}" dt="2023-04-11T19:04:00.755" v="1151" actId="1035"/>
          <ac:spMkLst>
            <pc:docMk/>
            <pc:sldMk cId="1142485775" sldId="258"/>
            <ac:spMk id="20" creationId="{76E2C718-EEC8-E8EB-A108-6A8855DCD35C}"/>
          </ac:spMkLst>
        </pc:spChg>
        <pc:spChg chg="add mod">
          <ac:chgData name="Cannon, Matthew" userId="4a0c3ab7-91cf-4c83-a81e-dcf5c690f771" providerId="ADAL" clId="{E92862CB-C0F5-4F51-9025-1A855CD5D875}" dt="2023-04-05T20:47:53.580" v="500" actId="1036"/>
          <ac:spMkLst>
            <pc:docMk/>
            <pc:sldMk cId="1142485775" sldId="258"/>
            <ac:spMk id="21" creationId="{FDB24888-56A3-4755-CB7E-733C4FB108B7}"/>
          </ac:spMkLst>
        </pc:spChg>
        <pc:spChg chg="add mod">
          <ac:chgData name="Cannon, Matthew" userId="4a0c3ab7-91cf-4c83-a81e-dcf5c690f771" providerId="ADAL" clId="{E92862CB-C0F5-4F51-9025-1A855CD5D875}" dt="2023-04-11T19:04:00.755" v="1151" actId="1035"/>
          <ac:spMkLst>
            <pc:docMk/>
            <pc:sldMk cId="1142485775" sldId="258"/>
            <ac:spMk id="22" creationId="{CAC1D245-654E-D9B1-837E-1AC936FF7294}"/>
          </ac:spMkLst>
        </pc:spChg>
        <pc:spChg chg="add del mod">
          <ac:chgData name="Cannon, Matthew" userId="4a0c3ab7-91cf-4c83-a81e-dcf5c690f771" providerId="ADAL" clId="{E92862CB-C0F5-4F51-9025-1A855CD5D875}" dt="2023-04-05T20:46:02.696" v="440"/>
          <ac:spMkLst>
            <pc:docMk/>
            <pc:sldMk cId="1142485775" sldId="258"/>
            <ac:spMk id="24" creationId="{4D81EF0A-B82F-AF25-882A-76DFA4987B16}"/>
          </ac:spMkLst>
        </pc:spChg>
        <pc:spChg chg="add del mod">
          <ac:chgData name="Cannon, Matthew" userId="4a0c3ab7-91cf-4c83-a81e-dcf5c690f771" providerId="ADAL" clId="{E92862CB-C0F5-4F51-9025-1A855CD5D875}" dt="2023-04-05T20:46:02.696" v="440"/>
          <ac:spMkLst>
            <pc:docMk/>
            <pc:sldMk cId="1142485775" sldId="258"/>
            <ac:spMk id="36" creationId="{A58333F3-B80C-36EF-042E-511EE55D09BB}"/>
          </ac:spMkLst>
        </pc:spChg>
        <pc:spChg chg="del">
          <ac:chgData name="Cannon, Matthew" userId="4a0c3ab7-91cf-4c83-a81e-dcf5c690f771" providerId="ADAL" clId="{E92862CB-C0F5-4F51-9025-1A855CD5D875}" dt="2023-04-05T20:39:11.775" v="283" actId="478"/>
          <ac:spMkLst>
            <pc:docMk/>
            <pc:sldMk cId="1142485775" sldId="258"/>
            <ac:spMk id="43" creationId="{52B64EB1-2155-3D26-443B-82EE31425F33}"/>
          </ac:spMkLst>
        </pc:spChg>
        <pc:spChg chg="add del mod">
          <ac:chgData name="Cannon, Matthew" userId="4a0c3ab7-91cf-4c83-a81e-dcf5c690f771" providerId="ADAL" clId="{E92862CB-C0F5-4F51-9025-1A855CD5D875}" dt="2023-04-05T20:46:32.106" v="448" actId="478"/>
          <ac:spMkLst>
            <pc:docMk/>
            <pc:sldMk cId="1142485775" sldId="258"/>
            <ac:spMk id="47" creationId="{BF481DCF-1686-7D41-A2B7-3CDDD42B5FE6}"/>
          </ac:spMkLst>
        </pc:spChg>
        <pc:spChg chg="add del mod">
          <ac:chgData name="Cannon, Matthew" userId="4a0c3ab7-91cf-4c83-a81e-dcf5c690f771" providerId="ADAL" clId="{E92862CB-C0F5-4F51-9025-1A855CD5D875}" dt="2023-04-05T20:46:32.106" v="448" actId="478"/>
          <ac:spMkLst>
            <pc:docMk/>
            <pc:sldMk cId="1142485775" sldId="258"/>
            <ac:spMk id="48" creationId="{B2766C68-02A9-231F-2397-B510B40C0668}"/>
          </ac:spMkLst>
        </pc:spChg>
        <pc:spChg chg="add del mod">
          <ac:chgData name="Cannon, Matthew" userId="4a0c3ab7-91cf-4c83-a81e-dcf5c690f771" providerId="ADAL" clId="{E92862CB-C0F5-4F51-9025-1A855CD5D875}" dt="2023-04-05T20:46:25.312" v="445"/>
          <ac:spMkLst>
            <pc:docMk/>
            <pc:sldMk cId="1142485775" sldId="258"/>
            <ac:spMk id="57" creationId="{A14FCC1B-CD75-0B02-A893-F8849DE72732}"/>
          </ac:spMkLst>
        </pc:spChg>
        <pc:spChg chg="add del mod">
          <ac:chgData name="Cannon, Matthew" userId="4a0c3ab7-91cf-4c83-a81e-dcf5c690f771" providerId="ADAL" clId="{E92862CB-C0F5-4F51-9025-1A855CD5D875}" dt="2023-04-05T20:46:25.312" v="445"/>
          <ac:spMkLst>
            <pc:docMk/>
            <pc:sldMk cId="1142485775" sldId="258"/>
            <ac:spMk id="58" creationId="{FD17EA02-7FDB-5A31-D727-9984B418A664}"/>
          </ac:spMkLst>
        </pc:spChg>
        <pc:spChg chg="add mod ord">
          <ac:chgData name="Cannon, Matthew" userId="4a0c3ab7-91cf-4c83-a81e-dcf5c690f771" providerId="ADAL" clId="{E92862CB-C0F5-4F51-9025-1A855CD5D875}" dt="2023-04-11T19:01:49.320" v="1079" actId="166"/>
          <ac:spMkLst>
            <pc:docMk/>
            <pc:sldMk cId="1142485775" sldId="258"/>
            <ac:spMk id="68" creationId="{EF608ED7-CEFA-6030-E958-0E23C4DA928F}"/>
          </ac:spMkLst>
        </pc:spChg>
        <pc:graphicFrameChg chg="add del mod">
          <ac:chgData name="Cannon, Matthew" userId="4a0c3ab7-91cf-4c83-a81e-dcf5c690f771" providerId="ADAL" clId="{E92862CB-C0F5-4F51-9025-1A855CD5D875}" dt="2023-04-05T20:41:41.971" v="356" actId="478"/>
          <ac:graphicFrameMkLst>
            <pc:docMk/>
            <pc:sldMk cId="1142485775" sldId="258"/>
            <ac:graphicFrameMk id="13" creationId="{051746F1-A66D-F9AB-AC4B-47C61748DD0A}"/>
          </ac:graphicFrameMkLst>
        </pc:graphicFrameChg>
        <pc:graphicFrameChg chg="del">
          <ac:chgData name="Cannon, Matthew" userId="4a0c3ab7-91cf-4c83-a81e-dcf5c690f771" providerId="ADAL" clId="{E92862CB-C0F5-4F51-9025-1A855CD5D875}" dt="2023-04-05T20:40:08.882" v="288" actId="478"/>
          <ac:graphicFrameMkLst>
            <pc:docMk/>
            <pc:sldMk cId="1142485775" sldId="258"/>
            <ac:graphicFrameMk id="41" creationId="{37D82702-9E6F-6EC5-EA10-0DD3D9ED260E}"/>
          </ac:graphicFrameMkLst>
        </pc:graphicFrameChg>
        <pc:graphicFrameChg chg="add del mod modGraphic">
          <ac:chgData name="Cannon, Matthew" userId="4a0c3ab7-91cf-4c83-a81e-dcf5c690f771" providerId="ADAL" clId="{E92862CB-C0F5-4F51-9025-1A855CD5D875}" dt="2023-04-05T20:46:02.696" v="440"/>
          <ac:graphicFrameMkLst>
            <pc:docMk/>
            <pc:sldMk cId="1142485775" sldId="258"/>
            <ac:graphicFrameMk id="46" creationId="{F3F54989-BD89-B076-13E0-444E45A02350}"/>
          </ac:graphicFrameMkLst>
        </pc:graphicFrameChg>
        <pc:graphicFrameChg chg="add del mod modGraphic">
          <ac:chgData name="Cannon, Matthew" userId="4a0c3ab7-91cf-4c83-a81e-dcf5c690f771" providerId="ADAL" clId="{E92862CB-C0F5-4F51-9025-1A855CD5D875}" dt="2023-04-05T20:46:32.106" v="448" actId="478"/>
          <ac:graphicFrameMkLst>
            <pc:docMk/>
            <pc:sldMk cId="1142485775" sldId="258"/>
            <ac:graphicFrameMk id="56" creationId="{D1710D63-B42D-692E-B1AD-F93B24988CE9}"/>
          </ac:graphicFrameMkLst>
        </pc:graphicFrameChg>
        <pc:graphicFrameChg chg="add del mod">
          <ac:chgData name="Cannon, Matthew" userId="4a0c3ab7-91cf-4c83-a81e-dcf5c690f771" providerId="ADAL" clId="{E92862CB-C0F5-4F51-9025-1A855CD5D875}" dt="2023-04-05T20:46:25.312" v="445"/>
          <ac:graphicFrameMkLst>
            <pc:docMk/>
            <pc:sldMk cId="1142485775" sldId="258"/>
            <ac:graphicFrameMk id="66" creationId="{E7D746F3-9A24-B7B1-77DA-E407FD312D8E}"/>
          </ac:graphicFrameMkLst>
        </pc:graphicFrameChg>
        <pc:picChg chg="add mod">
          <ac:chgData name="Cannon, Matthew" userId="4a0c3ab7-91cf-4c83-a81e-dcf5c690f771" providerId="ADAL" clId="{E92862CB-C0F5-4F51-9025-1A855CD5D875}" dt="2023-04-11T19:01:54.344" v="1087" actId="1038"/>
          <ac:picMkLst>
            <pc:docMk/>
            <pc:sldMk cId="1142485775" sldId="258"/>
            <ac:picMk id="2" creationId="{E37D1D0B-A529-1410-C059-3D13EE9780FA}"/>
          </ac:picMkLst>
        </pc:picChg>
        <pc:picChg chg="add mod ord">
          <ac:chgData name="Cannon, Matthew" userId="4a0c3ab7-91cf-4c83-a81e-dcf5c690f771" providerId="ADAL" clId="{E92862CB-C0F5-4F51-9025-1A855CD5D875}" dt="2023-04-11T19:04:00.755" v="1151" actId="1035"/>
          <ac:picMkLst>
            <pc:docMk/>
            <pc:sldMk cId="1142485775" sldId="258"/>
            <ac:picMk id="3" creationId="{0C2EA2EC-99F1-28F9-CC5E-C5B47830DD1D}"/>
          </ac:picMkLst>
        </pc:picChg>
        <pc:picChg chg="add del mod">
          <ac:chgData name="Cannon, Matthew" userId="4a0c3ab7-91cf-4c83-a81e-dcf5c690f771" providerId="ADAL" clId="{E92862CB-C0F5-4F51-9025-1A855CD5D875}" dt="2023-04-11T19:02:48.105" v="1093" actId="478"/>
          <ac:picMkLst>
            <pc:docMk/>
            <pc:sldMk cId="1142485775" sldId="258"/>
            <ac:picMk id="14" creationId="{4ADB6186-4BDF-9BCA-F4DD-2ABF1C9E0100}"/>
          </ac:picMkLst>
        </pc:picChg>
        <pc:picChg chg="add del mod">
          <ac:chgData name="Cannon, Matthew" userId="4a0c3ab7-91cf-4c83-a81e-dcf5c690f771" providerId="ADAL" clId="{E92862CB-C0F5-4F51-9025-1A855CD5D875}" dt="2023-04-05T20:46:34.536" v="449" actId="478"/>
          <ac:picMkLst>
            <pc:docMk/>
            <pc:sldMk cId="1142485775" sldId="258"/>
            <ac:picMk id="17" creationId="{C95E09F6-8C7C-73F0-1E05-4B4C465A2C8B}"/>
          </ac:picMkLst>
        </pc:picChg>
        <pc:picChg chg="add del mod">
          <ac:chgData name="Cannon, Matthew" userId="4a0c3ab7-91cf-4c83-a81e-dcf5c690f771" providerId="ADAL" clId="{E92862CB-C0F5-4F51-9025-1A855CD5D875}" dt="2023-04-11T19:01:36.984" v="1077" actId="478"/>
          <ac:picMkLst>
            <pc:docMk/>
            <pc:sldMk cId="1142485775" sldId="258"/>
            <ac:picMk id="67" creationId="{353D02C7-073A-2D48-EBDB-B0046AD70712}"/>
          </ac:picMkLst>
        </pc:picChg>
        <pc:cxnChg chg="add del mod">
          <ac:chgData name="Cannon, Matthew" userId="4a0c3ab7-91cf-4c83-a81e-dcf5c690f771" providerId="ADAL" clId="{E92862CB-C0F5-4F51-9025-1A855CD5D875}" dt="2023-04-05T20:41:41.971" v="356" actId="478"/>
          <ac:cxnSpMkLst>
            <pc:docMk/>
            <pc:sldMk cId="1142485775" sldId="258"/>
            <ac:cxnSpMk id="4" creationId="{60DF2DEF-740D-1EB9-909A-D06FAB97AC5C}"/>
          </ac:cxnSpMkLst>
        </pc:cxnChg>
        <pc:cxnChg chg="add del mod">
          <ac:chgData name="Cannon, Matthew" userId="4a0c3ab7-91cf-4c83-a81e-dcf5c690f771" providerId="ADAL" clId="{E92862CB-C0F5-4F51-9025-1A855CD5D875}" dt="2023-04-05T20:41:41.971" v="356" actId="478"/>
          <ac:cxnSpMkLst>
            <pc:docMk/>
            <pc:sldMk cId="1142485775" sldId="258"/>
            <ac:cxnSpMk id="7" creationId="{37029F4F-4437-2B3C-0E47-16B3BCCA417C}"/>
          </ac:cxnSpMkLst>
        </pc:cxnChg>
        <pc:cxnChg chg="add del mod">
          <ac:chgData name="Cannon, Matthew" userId="4a0c3ab7-91cf-4c83-a81e-dcf5c690f771" providerId="ADAL" clId="{E92862CB-C0F5-4F51-9025-1A855CD5D875}" dt="2023-04-05T20:41:41.971" v="356" actId="478"/>
          <ac:cxnSpMkLst>
            <pc:docMk/>
            <pc:sldMk cId="1142485775" sldId="258"/>
            <ac:cxnSpMk id="8" creationId="{DEE14B19-E209-60CA-A1A5-C19AE2BF20FC}"/>
          </ac:cxnSpMkLst>
        </pc:cxnChg>
        <pc:cxnChg chg="add del mod">
          <ac:chgData name="Cannon, Matthew" userId="4a0c3ab7-91cf-4c83-a81e-dcf5c690f771" providerId="ADAL" clId="{E92862CB-C0F5-4F51-9025-1A855CD5D875}" dt="2023-04-05T20:41:41.971" v="356" actId="478"/>
          <ac:cxnSpMkLst>
            <pc:docMk/>
            <pc:sldMk cId="1142485775" sldId="258"/>
            <ac:cxnSpMk id="9" creationId="{82CE78F1-8180-8DD1-D024-A6DEEEC8082D}"/>
          </ac:cxnSpMkLst>
        </pc:cxnChg>
        <pc:cxnChg chg="add del mod">
          <ac:chgData name="Cannon, Matthew" userId="4a0c3ab7-91cf-4c83-a81e-dcf5c690f771" providerId="ADAL" clId="{E92862CB-C0F5-4F51-9025-1A855CD5D875}" dt="2023-04-05T20:41:41.971" v="356" actId="478"/>
          <ac:cxnSpMkLst>
            <pc:docMk/>
            <pc:sldMk cId="1142485775" sldId="258"/>
            <ac:cxnSpMk id="10" creationId="{2E50C9FC-445C-7532-DA9A-3F1DFDB1E213}"/>
          </ac:cxnSpMkLst>
        </pc:cxnChg>
        <pc:cxnChg chg="add del mod">
          <ac:chgData name="Cannon, Matthew" userId="4a0c3ab7-91cf-4c83-a81e-dcf5c690f771" providerId="ADAL" clId="{E92862CB-C0F5-4F51-9025-1A855CD5D875}" dt="2023-04-05T20:41:41.971" v="356" actId="478"/>
          <ac:cxnSpMkLst>
            <pc:docMk/>
            <pc:sldMk cId="1142485775" sldId="258"/>
            <ac:cxnSpMk id="11" creationId="{048B9903-AEB2-4A8F-CEDB-1DBBCA7FFF5B}"/>
          </ac:cxnSpMkLst>
        </pc:cxnChg>
        <pc:cxnChg chg="add del mod">
          <ac:chgData name="Cannon, Matthew" userId="4a0c3ab7-91cf-4c83-a81e-dcf5c690f771" providerId="ADAL" clId="{E92862CB-C0F5-4F51-9025-1A855CD5D875}" dt="2023-04-05T20:41:41.971" v="356" actId="478"/>
          <ac:cxnSpMkLst>
            <pc:docMk/>
            <pc:sldMk cId="1142485775" sldId="258"/>
            <ac:cxnSpMk id="12" creationId="{4BF3AF6A-217E-32BD-272D-7B1FBEFFDB16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23" creationId="{75134FA9-5B13-4E31-A536-6004A9FBC99C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25" creationId="{67D3C6D6-B868-E8BA-B88B-DA07B68B9CBA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26" creationId="{B21C1424-5B04-ADD3-D320-155B17612B4F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27" creationId="{0AED9E6E-4030-C714-3AF7-CD69506169C1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28" creationId="{F1D8D1DE-F89E-351C-B5B6-51CA6DB727A0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29" creationId="{F6C03B5C-9E60-DF63-53D3-50E53708B945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30" creationId="{BA942D21-3B25-C692-9D87-06C41E4D5D30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31" creationId="{40E26EC3-048F-331A-10EA-910DA0376071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32" creationId="{47DDBFB8-79B5-86A9-B7DF-BD61DC98BE80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33" creationId="{0166495A-FAA8-B3A2-ACFD-D4257389A403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34" creationId="{2ED9FAD4-4DC5-5B46-0D4E-DF368ED6B22E}"/>
          </ac:cxnSpMkLst>
        </pc:cxnChg>
        <pc:cxnChg chg="del">
          <ac:chgData name="Cannon, Matthew" userId="4a0c3ab7-91cf-4c83-a81e-dcf5c690f771" providerId="ADAL" clId="{E92862CB-C0F5-4F51-9025-1A855CD5D875}" dt="2023-04-05T20:40:08.882" v="288" actId="478"/>
          <ac:cxnSpMkLst>
            <pc:docMk/>
            <pc:sldMk cId="1142485775" sldId="258"/>
            <ac:cxnSpMk id="35" creationId="{DF9CB420-32B5-E265-CCAA-6EFA20DBF4CE}"/>
          </ac:cxnSpMkLst>
        </pc:cxnChg>
        <pc:cxnChg chg="add del mod">
          <ac:chgData name="Cannon, Matthew" userId="4a0c3ab7-91cf-4c83-a81e-dcf5c690f771" providerId="ADAL" clId="{E92862CB-C0F5-4F51-9025-1A855CD5D875}" dt="2023-04-05T20:46:02.696" v="440"/>
          <ac:cxnSpMkLst>
            <pc:docMk/>
            <pc:sldMk cId="1142485775" sldId="258"/>
            <ac:cxnSpMk id="37" creationId="{4E4A642E-A6CA-8B19-8E06-48F5B937BA7D}"/>
          </ac:cxnSpMkLst>
        </pc:cxnChg>
        <pc:cxnChg chg="add del mod">
          <ac:chgData name="Cannon, Matthew" userId="4a0c3ab7-91cf-4c83-a81e-dcf5c690f771" providerId="ADAL" clId="{E92862CB-C0F5-4F51-9025-1A855CD5D875}" dt="2023-04-05T20:46:02.696" v="440"/>
          <ac:cxnSpMkLst>
            <pc:docMk/>
            <pc:sldMk cId="1142485775" sldId="258"/>
            <ac:cxnSpMk id="38" creationId="{3A233DE5-30A9-C496-9D8D-09E1B52C29DD}"/>
          </ac:cxnSpMkLst>
        </pc:cxnChg>
        <pc:cxnChg chg="add del mod">
          <ac:chgData name="Cannon, Matthew" userId="4a0c3ab7-91cf-4c83-a81e-dcf5c690f771" providerId="ADAL" clId="{E92862CB-C0F5-4F51-9025-1A855CD5D875}" dt="2023-04-05T20:46:02.696" v="440"/>
          <ac:cxnSpMkLst>
            <pc:docMk/>
            <pc:sldMk cId="1142485775" sldId="258"/>
            <ac:cxnSpMk id="39" creationId="{C22FE12C-0F3F-2A42-A9A8-27B8E220831C}"/>
          </ac:cxnSpMkLst>
        </pc:cxnChg>
        <pc:cxnChg chg="add del mod">
          <ac:chgData name="Cannon, Matthew" userId="4a0c3ab7-91cf-4c83-a81e-dcf5c690f771" providerId="ADAL" clId="{E92862CB-C0F5-4F51-9025-1A855CD5D875}" dt="2023-04-05T20:46:02.696" v="440"/>
          <ac:cxnSpMkLst>
            <pc:docMk/>
            <pc:sldMk cId="1142485775" sldId="258"/>
            <ac:cxnSpMk id="40" creationId="{6B2EB0EF-5A7D-42E2-D68C-00E47E231C85}"/>
          </ac:cxnSpMkLst>
        </pc:cxnChg>
        <pc:cxnChg chg="add del mod">
          <ac:chgData name="Cannon, Matthew" userId="4a0c3ab7-91cf-4c83-a81e-dcf5c690f771" providerId="ADAL" clId="{E92862CB-C0F5-4F51-9025-1A855CD5D875}" dt="2023-04-05T20:46:02.696" v="440"/>
          <ac:cxnSpMkLst>
            <pc:docMk/>
            <pc:sldMk cId="1142485775" sldId="258"/>
            <ac:cxnSpMk id="42" creationId="{47D4111F-9A13-F5CE-12E4-6EB7BC59BD13}"/>
          </ac:cxnSpMkLst>
        </pc:cxnChg>
        <pc:cxnChg chg="add del mod">
          <ac:chgData name="Cannon, Matthew" userId="4a0c3ab7-91cf-4c83-a81e-dcf5c690f771" providerId="ADAL" clId="{E92862CB-C0F5-4F51-9025-1A855CD5D875}" dt="2023-04-05T20:46:02.696" v="440"/>
          <ac:cxnSpMkLst>
            <pc:docMk/>
            <pc:sldMk cId="1142485775" sldId="258"/>
            <ac:cxnSpMk id="44" creationId="{9736B857-2815-0456-C66A-A8B4A30E3D19}"/>
          </ac:cxnSpMkLst>
        </pc:cxnChg>
        <pc:cxnChg chg="add del mod">
          <ac:chgData name="Cannon, Matthew" userId="4a0c3ab7-91cf-4c83-a81e-dcf5c690f771" providerId="ADAL" clId="{E92862CB-C0F5-4F51-9025-1A855CD5D875}" dt="2023-04-05T20:46:02.696" v="440"/>
          <ac:cxnSpMkLst>
            <pc:docMk/>
            <pc:sldMk cId="1142485775" sldId="258"/>
            <ac:cxnSpMk id="45" creationId="{E545E139-C7C1-3EC8-F826-3D1545B5D8F8}"/>
          </ac:cxnSpMkLst>
        </pc:cxnChg>
        <pc:cxnChg chg="add del mod">
          <ac:chgData name="Cannon, Matthew" userId="4a0c3ab7-91cf-4c83-a81e-dcf5c690f771" providerId="ADAL" clId="{E92862CB-C0F5-4F51-9025-1A855CD5D875}" dt="2023-04-05T20:46:32.106" v="448" actId="478"/>
          <ac:cxnSpMkLst>
            <pc:docMk/>
            <pc:sldMk cId="1142485775" sldId="258"/>
            <ac:cxnSpMk id="49" creationId="{2A8E8370-4777-B8C6-EB7E-23E7C0B720B6}"/>
          </ac:cxnSpMkLst>
        </pc:cxnChg>
        <pc:cxnChg chg="add del mod">
          <ac:chgData name="Cannon, Matthew" userId="4a0c3ab7-91cf-4c83-a81e-dcf5c690f771" providerId="ADAL" clId="{E92862CB-C0F5-4F51-9025-1A855CD5D875}" dt="2023-04-05T20:46:32.106" v="448" actId="478"/>
          <ac:cxnSpMkLst>
            <pc:docMk/>
            <pc:sldMk cId="1142485775" sldId="258"/>
            <ac:cxnSpMk id="50" creationId="{76F98CF4-0847-6EE4-3130-4B9E744C0918}"/>
          </ac:cxnSpMkLst>
        </pc:cxnChg>
        <pc:cxnChg chg="add del mod">
          <ac:chgData name="Cannon, Matthew" userId="4a0c3ab7-91cf-4c83-a81e-dcf5c690f771" providerId="ADAL" clId="{E92862CB-C0F5-4F51-9025-1A855CD5D875}" dt="2023-04-05T20:46:32.106" v="448" actId="478"/>
          <ac:cxnSpMkLst>
            <pc:docMk/>
            <pc:sldMk cId="1142485775" sldId="258"/>
            <ac:cxnSpMk id="51" creationId="{6482F2AF-5403-0FB1-40D1-2D2289F1F29E}"/>
          </ac:cxnSpMkLst>
        </pc:cxnChg>
        <pc:cxnChg chg="add del mod">
          <ac:chgData name="Cannon, Matthew" userId="4a0c3ab7-91cf-4c83-a81e-dcf5c690f771" providerId="ADAL" clId="{E92862CB-C0F5-4F51-9025-1A855CD5D875}" dt="2023-04-05T20:46:32.106" v="448" actId="478"/>
          <ac:cxnSpMkLst>
            <pc:docMk/>
            <pc:sldMk cId="1142485775" sldId="258"/>
            <ac:cxnSpMk id="52" creationId="{FF4EB34B-5746-6206-3145-B6619CDFD0F3}"/>
          </ac:cxnSpMkLst>
        </pc:cxnChg>
        <pc:cxnChg chg="add del mod">
          <ac:chgData name="Cannon, Matthew" userId="4a0c3ab7-91cf-4c83-a81e-dcf5c690f771" providerId="ADAL" clId="{E92862CB-C0F5-4F51-9025-1A855CD5D875}" dt="2023-04-05T20:46:32.106" v="448" actId="478"/>
          <ac:cxnSpMkLst>
            <pc:docMk/>
            <pc:sldMk cId="1142485775" sldId="258"/>
            <ac:cxnSpMk id="53" creationId="{D4C32D55-8A15-7867-DA26-4AE0A8E428CD}"/>
          </ac:cxnSpMkLst>
        </pc:cxnChg>
        <pc:cxnChg chg="add del mod">
          <ac:chgData name="Cannon, Matthew" userId="4a0c3ab7-91cf-4c83-a81e-dcf5c690f771" providerId="ADAL" clId="{E92862CB-C0F5-4F51-9025-1A855CD5D875}" dt="2023-04-05T20:46:32.106" v="448" actId="478"/>
          <ac:cxnSpMkLst>
            <pc:docMk/>
            <pc:sldMk cId="1142485775" sldId="258"/>
            <ac:cxnSpMk id="54" creationId="{C704548C-53BA-AAA7-62FB-985FECCFE245}"/>
          </ac:cxnSpMkLst>
        </pc:cxnChg>
        <pc:cxnChg chg="add del mod">
          <ac:chgData name="Cannon, Matthew" userId="4a0c3ab7-91cf-4c83-a81e-dcf5c690f771" providerId="ADAL" clId="{E92862CB-C0F5-4F51-9025-1A855CD5D875}" dt="2023-04-05T20:46:32.106" v="448" actId="478"/>
          <ac:cxnSpMkLst>
            <pc:docMk/>
            <pc:sldMk cId="1142485775" sldId="258"/>
            <ac:cxnSpMk id="55" creationId="{24351F9A-9114-2622-7CC6-66BF0CAE9A1E}"/>
          </ac:cxnSpMkLst>
        </pc:cxnChg>
        <pc:cxnChg chg="add del mod">
          <ac:chgData name="Cannon, Matthew" userId="4a0c3ab7-91cf-4c83-a81e-dcf5c690f771" providerId="ADAL" clId="{E92862CB-C0F5-4F51-9025-1A855CD5D875}" dt="2023-04-05T20:46:25.312" v="445"/>
          <ac:cxnSpMkLst>
            <pc:docMk/>
            <pc:sldMk cId="1142485775" sldId="258"/>
            <ac:cxnSpMk id="59" creationId="{25709CE4-4B4F-E350-2124-EDAC5AB5F120}"/>
          </ac:cxnSpMkLst>
        </pc:cxnChg>
        <pc:cxnChg chg="add del mod">
          <ac:chgData name="Cannon, Matthew" userId="4a0c3ab7-91cf-4c83-a81e-dcf5c690f771" providerId="ADAL" clId="{E92862CB-C0F5-4F51-9025-1A855CD5D875}" dt="2023-04-05T20:46:25.312" v="445"/>
          <ac:cxnSpMkLst>
            <pc:docMk/>
            <pc:sldMk cId="1142485775" sldId="258"/>
            <ac:cxnSpMk id="60" creationId="{6A494E0B-1968-8A19-938D-25F5360ED1AC}"/>
          </ac:cxnSpMkLst>
        </pc:cxnChg>
        <pc:cxnChg chg="add del mod">
          <ac:chgData name="Cannon, Matthew" userId="4a0c3ab7-91cf-4c83-a81e-dcf5c690f771" providerId="ADAL" clId="{E92862CB-C0F5-4F51-9025-1A855CD5D875}" dt="2023-04-05T20:46:25.312" v="445"/>
          <ac:cxnSpMkLst>
            <pc:docMk/>
            <pc:sldMk cId="1142485775" sldId="258"/>
            <ac:cxnSpMk id="61" creationId="{3DF66882-5740-E5AF-C5D9-73F08DF2992F}"/>
          </ac:cxnSpMkLst>
        </pc:cxnChg>
        <pc:cxnChg chg="add del mod">
          <ac:chgData name="Cannon, Matthew" userId="4a0c3ab7-91cf-4c83-a81e-dcf5c690f771" providerId="ADAL" clId="{E92862CB-C0F5-4F51-9025-1A855CD5D875}" dt="2023-04-05T20:46:25.312" v="445"/>
          <ac:cxnSpMkLst>
            <pc:docMk/>
            <pc:sldMk cId="1142485775" sldId="258"/>
            <ac:cxnSpMk id="62" creationId="{7437D1F8-43AE-A6C9-DE48-6C22457B43CB}"/>
          </ac:cxnSpMkLst>
        </pc:cxnChg>
        <pc:cxnChg chg="add del mod">
          <ac:chgData name="Cannon, Matthew" userId="4a0c3ab7-91cf-4c83-a81e-dcf5c690f771" providerId="ADAL" clId="{E92862CB-C0F5-4F51-9025-1A855CD5D875}" dt="2023-04-05T20:46:25.312" v="445"/>
          <ac:cxnSpMkLst>
            <pc:docMk/>
            <pc:sldMk cId="1142485775" sldId="258"/>
            <ac:cxnSpMk id="63" creationId="{D17F6270-5911-3C05-CEE6-14D452D70D6A}"/>
          </ac:cxnSpMkLst>
        </pc:cxnChg>
        <pc:cxnChg chg="add del mod">
          <ac:chgData name="Cannon, Matthew" userId="4a0c3ab7-91cf-4c83-a81e-dcf5c690f771" providerId="ADAL" clId="{E92862CB-C0F5-4F51-9025-1A855CD5D875}" dt="2023-04-05T20:46:25.312" v="445"/>
          <ac:cxnSpMkLst>
            <pc:docMk/>
            <pc:sldMk cId="1142485775" sldId="258"/>
            <ac:cxnSpMk id="64" creationId="{68B0E6EC-0E8B-FEE0-9F1F-9C92EDA9E7D7}"/>
          </ac:cxnSpMkLst>
        </pc:cxnChg>
        <pc:cxnChg chg="add del mod">
          <ac:chgData name="Cannon, Matthew" userId="4a0c3ab7-91cf-4c83-a81e-dcf5c690f771" providerId="ADAL" clId="{E92862CB-C0F5-4F51-9025-1A855CD5D875}" dt="2023-04-05T20:46:25.312" v="445"/>
          <ac:cxnSpMkLst>
            <pc:docMk/>
            <pc:sldMk cId="1142485775" sldId="258"/>
            <ac:cxnSpMk id="65" creationId="{2B15FC06-0B7E-A3B1-A566-1BDA1C0CB473}"/>
          </ac:cxnSpMkLst>
        </pc:cxnChg>
      </pc:sldChg>
      <pc:sldChg chg="addSp delSp modSp new mod">
        <pc:chgData name="Cannon, Matthew" userId="4a0c3ab7-91cf-4c83-a81e-dcf5c690f771" providerId="ADAL" clId="{E92862CB-C0F5-4F51-9025-1A855CD5D875}" dt="2023-04-11T19:06:27.263" v="1169" actId="478"/>
        <pc:sldMkLst>
          <pc:docMk/>
          <pc:sldMk cId="451986618" sldId="259"/>
        </pc:sldMkLst>
        <pc:spChg chg="del">
          <ac:chgData name="Cannon, Matthew" userId="4a0c3ab7-91cf-4c83-a81e-dcf5c690f771" providerId="ADAL" clId="{E92862CB-C0F5-4F51-9025-1A855CD5D875}" dt="2023-04-06T12:12:02.453" v="503" actId="478"/>
          <ac:spMkLst>
            <pc:docMk/>
            <pc:sldMk cId="451986618" sldId="259"/>
            <ac:spMk id="2" creationId="{2AC8A8C2-3AF7-2541-95A7-335960B4BFE4}"/>
          </ac:spMkLst>
        </pc:spChg>
        <pc:spChg chg="add mod">
          <ac:chgData name="Cannon, Matthew" userId="4a0c3ab7-91cf-4c83-a81e-dcf5c690f771" providerId="ADAL" clId="{E92862CB-C0F5-4F51-9025-1A855CD5D875}" dt="2023-04-11T18:58:43.539" v="1030"/>
          <ac:spMkLst>
            <pc:docMk/>
            <pc:sldMk cId="451986618" sldId="259"/>
            <ac:spMk id="2" creationId="{53CA75E4-5D32-BF62-699B-7EE352C491EE}"/>
          </ac:spMkLst>
        </pc:spChg>
        <pc:spChg chg="add mod">
          <ac:chgData name="Cannon, Matthew" userId="4a0c3ab7-91cf-4c83-a81e-dcf5c690f771" providerId="ADAL" clId="{E92862CB-C0F5-4F51-9025-1A855CD5D875}" dt="2023-04-11T18:58:43.539" v="1030"/>
          <ac:spMkLst>
            <pc:docMk/>
            <pc:sldMk cId="451986618" sldId="259"/>
            <ac:spMk id="3" creationId="{C51806BA-C208-5268-8841-5B495F95F29A}"/>
          </ac:spMkLst>
        </pc:spChg>
        <pc:spChg chg="del">
          <ac:chgData name="Cannon, Matthew" userId="4a0c3ab7-91cf-4c83-a81e-dcf5c690f771" providerId="ADAL" clId="{E92862CB-C0F5-4F51-9025-1A855CD5D875}" dt="2023-04-06T12:12:04.044" v="504" actId="478"/>
          <ac:spMkLst>
            <pc:docMk/>
            <pc:sldMk cId="451986618" sldId="259"/>
            <ac:spMk id="3" creationId="{F1B3B3E4-0344-BC48-BE0D-7EDB1F8591F6}"/>
          </ac:spMkLst>
        </pc:spChg>
        <pc:spChg chg="add del mod">
          <ac:chgData name="Cannon, Matthew" userId="4a0c3ab7-91cf-4c83-a81e-dcf5c690f771" providerId="ADAL" clId="{E92862CB-C0F5-4F51-9025-1A855CD5D875}" dt="2023-04-11T18:58:36.930" v="1029" actId="478"/>
          <ac:spMkLst>
            <pc:docMk/>
            <pc:sldMk cId="451986618" sldId="259"/>
            <ac:spMk id="4" creationId="{1C92E979-DE81-23D7-1324-A50F86D25345}"/>
          </ac:spMkLst>
        </pc:spChg>
        <pc:spChg chg="add del mod">
          <ac:chgData name="Cannon, Matthew" userId="4a0c3ab7-91cf-4c83-a81e-dcf5c690f771" providerId="ADAL" clId="{E92862CB-C0F5-4F51-9025-1A855CD5D875}" dt="2023-04-11T18:58:36.930" v="1029" actId="478"/>
          <ac:spMkLst>
            <pc:docMk/>
            <pc:sldMk cId="451986618" sldId="259"/>
            <ac:spMk id="5" creationId="{3B5101CF-6E4C-7BDF-CD15-B721B8357CF2}"/>
          </ac:spMkLst>
        </pc:spChg>
        <pc:spChg chg="add del mod">
          <ac:chgData name="Cannon, Matthew" userId="4a0c3ab7-91cf-4c83-a81e-dcf5c690f771" providerId="ADAL" clId="{E92862CB-C0F5-4F51-9025-1A855CD5D875}" dt="2023-04-10T13:35:31.356" v="963" actId="478"/>
          <ac:spMkLst>
            <pc:docMk/>
            <pc:sldMk cId="451986618" sldId="259"/>
            <ac:spMk id="21" creationId="{5AABA736-AD60-8755-AD20-9879086FED54}"/>
          </ac:spMkLst>
        </pc:spChg>
        <pc:spChg chg="add del mod">
          <ac:chgData name="Cannon, Matthew" userId="4a0c3ab7-91cf-4c83-a81e-dcf5c690f771" providerId="ADAL" clId="{E92862CB-C0F5-4F51-9025-1A855CD5D875}" dt="2023-04-10T13:35:31.356" v="963" actId="478"/>
          <ac:spMkLst>
            <pc:docMk/>
            <pc:sldMk cId="451986618" sldId="259"/>
            <ac:spMk id="22" creationId="{D0EAF94A-1E4A-AE06-F791-F8B09CD92266}"/>
          </ac:spMkLst>
        </pc:spChg>
        <pc:spChg chg="add del mod">
          <ac:chgData name="Cannon, Matthew" userId="4a0c3ab7-91cf-4c83-a81e-dcf5c690f771" providerId="ADAL" clId="{E92862CB-C0F5-4F51-9025-1A855CD5D875}" dt="2023-04-10T13:35:27.491" v="962" actId="478"/>
          <ac:spMkLst>
            <pc:docMk/>
            <pc:sldMk cId="451986618" sldId="259"/>
            <ac:spMk id="31" creationId="{F9C03BC9-F247-6DE9-D70F-8D7C80AE2612}"/>
          </ac:spMkLst>
        </pc:spChg>
        <pc:spChg chg="add del">
          <ac:chgData name="Cannon, Matthew" userId="4a0c3ab7-91cf-4c83-a81e-dcf5c690f771" providerId="ADAL" clId="{E92862CB-C0F5-4F51-9025-1A855CD5D875}" dt="2023-04-10T13:36:47.017" v="974" actId="22"/>
          <ac:spMkLst>
            <pc:docMk/>
            <pc:sldMk cId="451986618" sldId="259"/>
            <ac:spMk id="33" creationId="{74858A09-E42A-A9D7-A38B-9DC990C6E2A7}"/>
          </ac:spMkLst>
        </pc:spChg>
        <pc:spChg chg="add del mod">
          <ac:chgData name="Cannon, Matthew" userId="4a0c3ab7-91cf-4c83-a81e-dcf5c690f771" providerId="ADAL" clId="{E92862CB-C0F5-4F51-9025-1A855CD5D875}" dt="2023-04-11T19:06:27.263" v="1169" actId="478"/>
          <ac:spMkLst>
            <pc:docMk/>
            <pc:sldMk cId="451986618" sldId="259"/>
            <ac:spMk id="40" creationId="{6F969A1C-694D-7397-8829-345B13F4CD85}"/>
          </ac:spMkLst>
        </pc:spChg>
        <pc:graphicFrameChg chg="add del mod modGraphic">
          <ac:chgData name="Cannon, Matthew" userId="4a0c3ab7-91cf-4c83-a81e-dcf5c690f771" providerId="ADAL" clId="{E92862CB-C0F5-4F51-9025-1A855CD5D875}" dt="2023-04-11T18:58:36.930" v="1029" actId="478"/>
          <ac:graphicFrameMkLst>
            <pc:docMk/>
            <pc:sldMk cId="451986618" sldId="259"/>
            <ac:graphicFrameMk id="18" creationId="{D7A238D5-00F3-92E4-0333-4DD691299DEB}"/>
          </ac:graphicFrameMkLst>
        </pc:graphicFrameChg>
        <pc:graphicFrameChg chg="add del mod">
          <ac:chgData name="Cannon, Matthew" userId="4a0c3ab7-91cf-4c83-a81e-dcf5c690f771" providerId="ADAL" clId="{E92862CB-C0F5-4F51-9025-1A855CD5D875}" dt="2023-04-10T13:35:31.356" v="963" actId="478"/>
          <ac:graphicFrameMkLst>
            <pc:docMk/>
            <pc:sldMk cId="451986618" sldId="259"/>
            <ac:graphicFrameMk id="30" creationId="{4D5E1F5D-50B5-77B0-C98C-1FA17A1F7E04}"/>
          </ac:graphicFrameMkLst>
        </pc:graphicFrameChg>
        <pc:graphicFrameChg chg="add mod">
          <ac:chgData name="Cannon, Matthew" userId="4a0c3ab7-91cf-4c83-a81e-dcf5c690f771" providerId="ADAL" clId="{E92862CB-C0F5-4F51-9025-1A855CD5D875}" dt="2023-04-11T18:58:43.539" v="1030"/>
          <ac:graphicFrameMkLst>
            <pc:docMk/>
            <pc:sldMk cId="451986618" sldId="259"/>
            <ac:graphicFrameMk id="33" creationId="{17F25EF1-6AE4-F7DE-C067-57B8FB6A7572}"/>
          </ac:graphicFrameMkLst>
        </pc:graphicFrameChg>
        <pc:picChg chg="add del mod">
          <ac:chgData name="Cannon, Matthew" userId="4a0c3ab7-91cf-4c83-a81e-dcf5c690f771" providerId="ADAL" clId="{E92862CB-C0F5-4F51-9025-1A855CD5D875}" dt="2023-04-11T18:58:36.930" v="1029" actId="478"/>
          <ac:picMkLst>
            <pc:docMk/>
            <pc:sldMk cId="451986618" sldId="259"/>
            <ac:picMk id="19" creationId="{2C28FA0E-48D5-44BD-9535-0A4ADDE08200}"/>
          </ac:picMkLst>
        </pc:picChg>
        <pc:picChg chg="add del mod">
          <ac:chgData name="Cannon, Matthew" userId="4a0c3ab7-91cf-4c83-a81e-dcf5c690f771" providerId="ADAL" clId="{E92862CB-C0F5-4F51-9025-1A855CD5D875}" dt="2023-04-11T18:58:36.930" v="1029" actId="478"/>
          <ac:picMkLst>
            <pc:docMk/>
            <pc:sldMk cId="451986618" sldId="259"/>
            <ac:picMk id="20" creationId="{3ED91E46-67F3-38BC-0A40-E00333F72F20}"/>
          </ac:picMkLst>
        </pc:picChg>
        <pc:picChg chg="add del mod">
          <ac:chgData name="Cannon, Matthew" userId="4a0c3ab7-91cf-4c83-a81e-dcf5c690f771" providerId="ADAL" clId="{E92862CB-C0F5-4F51-9025-1A855CD5D875}" dt="2023-04-11T19:04:24.530" v="1152" actId="478"/>
          <ac:picMkLst>
            <pc:docMk/>
            <pc:sldMk cId="451986618" sldId="259"/>
            <ac:picMk id="34" creationId="{6D2FF3D0-75F7-AF64-A05A-3D9EF472B327}"/>
          </ac:picMkLst>
        </pc:picChg>
        <pc:picChg chg="add del mod modCrop">
          <ac:chgData name="Cannon, Matthew" userId="4a0c3ab7-91cf-4c83-a81e-dcf5c690f771" providerId="ADAL" clId="{E92862CB-C0F5-4F51-9025-1A855CD5D875}" dt="2023-04-10T13:37:48.235" v="983" actId="478"/>
          <ac:picMkLst>
            <pc:docMk/>
            <pc:sldMk cId="451986618" sldId="259"/>
            <ac:picMk id="35" creationId="{E73A13E6-8CBB-D191-1CE1-49A4D2DB9926}"/>
          </ac:picMkLst>
        </pc:picChg>
        <pc:picChg chg="add del mod">
          <ac:chgData name="Cannon, Matthew" userId="4a0c3ab7-91cf-4c83-a81e-dcf5c690f771" providerId="ADAL" clId="{E92862CB-C0F5-4F51-9025-1A855CD5D875}" dt="2023-04-11T19:04:25.133" v="1153" actId="478"/>
          <ac:picMkLst>
            <pc:docMk/>
            <pc:sldMk cId="451986618" sldId="259"/>
            <ac:picMk id="35" creationId="{FEFC8674-254C-28F2-CE04-3A72F630FD67}"/>
          </ac:picMkLst>
        </pc:picChg>
        <pc:picChg chg="add mod">
          <ac:chgData name="Cannon, Matthew" userId="4a0c3ab7-91cf-4c83-a81e-dcf5c690f771" providerId="ADAL" clId="{E92862CB-C0F5-4F51-9025-1A855CD5D875}" dt="2023-04-11T19:04:25.958" v="1154"/>
          <ac:picMkLst>
            <pc:docMk/>
            <pc:sldMk cId="451986618" sldId="259"/>
            <ac:picMk id="36" creationId="{2DC62E0E-C615-5CAE-FC16-0B821009559E}"/>
          </ac:picMkLst>
        </pc:picChg>
        <pc:picChg chg="add mod modCrop">
          <ac:chgData name="Cannon, Matthew" userId="4a0c3ab7-91cf-4c83-a81e-dcf5c690f771" providerId="ADAL" clId="{E92862CB-C0F5-4F51-9025-1A855CD5D875}" dt="2023-04-10T13:38:27.664" v="995" actId="1076"/>
          <ac:picMkLst>
            <pc:docMk/>
            <pc:sldMk cId="451986618" sldId="259"/>
            <ac:picMk id="37" creationId="{251A0284-5FB9-275E-A399-0A0DECACF5DD}"/>
          </ac:picMkLst>
        </pc:picChg>
        <pc:picChg chg="add mod">
          <ac:chgData name="Cannon, Matthew" userId="4a0c3ab7-91cf-4c83-a81e-dcf5c690f771" providerId="ADAL" clId="{E92862CB-C0F5-4F51-9025-1A855CD5D875}" dt="2023-04-11T19:04:25.958" v="1154"/>
          <ac:picMkLst>
            <pc:docMk/>
            <pc:sldMk cId="451986618" sldId="259"/>
            <ac:picMk id="38" creationId="{9D29D904-A989-F73B-918E-0EAE962877F2}"/>
          </ac:picMkLst>
        </pc:pic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6" creationId="{DD39AA4A-8B50-4C29-9E6F-519732E0E796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7" creationId="{A51A0147-4112-E644-0C34-7950626F083E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8" creationId="{15CDA860-EDFD-F7A9-04B0-0C9B40EF9FED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9" creationId="{BC5C255C-A51A-17CB-884A-845DAB09F525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10" creationId="{69B01946-757B-077E-D29A-191EF1E90486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11" creationId="{8EF9664B-FF4F-C2A5-91E2-6ED2691F751E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12" creationId="{64DD19D7-B6CE-51F4-7705-5355A3CB5AB2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13" creationId="{BEDF7B45-DA9B-84BA-8066-F612AC4EEBF9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14" creationId="{D118C4D5-CE2A-5037-B201-67240A05C832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15" creationId="{B532298C-08F3-8CA8-3D8B-5442B12FAE6B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16" creationId="{6FAFEC6E-F2D9-2CFB-A22F-1B0EB4A39827}"/>
          </ac:cxnSpMkLst>
        </pc:cxnChg>
        <pc:cxnChg chg="add del mod">
          <ac:chgData name="Cannon, Matthew" userId="4a0c3ab7-91cf-4c83-a81e-dcf5c690f771" providerId="ADAL" clId="{E92862CB-C0F5-4F51-9025-1A855CD5D875}" dt="2023-04-11T18:58:36.930" v="1029" actId="478"/>
          <ac:cxnSpMkLst>
            <pc:docMk/>
            <pc:sldMk cId="451986618" sldId="259"/>
            <ac:cxnSpMk id="17" creationId="{6A3171C6-20A9-189B-99D1-50C272692ADF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21" creationId="{B9334FB6-0A14-A42D-CA7E-7333BBC5EE6C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22" creationId="{5826A896-5728-9B2D-77F7-F78AF27D0FE9}"/>
          </ac:cxnSpMkLst>
        </pc:cxnChg>
        <pc:cxnChg chg="add del mod">
          <ac:chgData name="Cannon, Matthew" userId="4a0c3ab7-91cf-4c83-a81e-dcf5c690f771" providerId="ADAL" clId="{E92862CB-C0F5-4F51-9025-1A855CD5D875}" dt="2023-04-10T13:35:31.356" v="963" actId="478"/>
          <ac:cxnSpMkLst>
            <pc:docMk/>
            <pc:sldMk cId="451986618" sldId="259"/>
            <ac:cxnSpMk id="23" creationId="{DCB69D38-3A1D-1B9E-B480-5AAC709F6844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23" creationId="{FEF5FC3C-057E-A7FE-0F16-C9F4B1CC6230}"/>
          </ac:cxnSpMkLst>
        </pc:cxnChg>
        <pc:cxnChg chg="add del mod">
          <ac:chgData name="Cannon, Matthew" userId="4a0c3ab7-91cf-4c83-a81e-dcf5c690f771" providerId="ADAL" clId="{E92862CB-C0F5-4F51-9025-1A855CD5D875}" dt="2023-04-10T13:35:31.356" v="963" actId="478"/>
          <ac:cxnSpMkLst>
            <pc:docMk/>
            <pc:sldMk cId="451986618" sldId="259"/>
            <ac:cxnSpMk id="24" creationId="{B3593B11-A144-B7D9-8972-ED70E09D647F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24" creationId="{D91605FA-0D6B-EED6-C02B-2D35D6CE7C43}"/>
          </ac:cxnSpMkLst>
        </pc:cxnChg>
        <pc:cxnChg chg="add del mod">
          <ac:chgData name="Cannon, Matthew" userId="4a0c3ab7-91cf-4c83-a81e-dcf5c690f771" providerId="ADAL" clId="{E92862CB-C0F5-4F51-9025-1A855CD5D875}" dt="2023-04-10T13:35:31.356" v="963" actId="478"/>
          <ac:cxnSpMkLst>
            <pc:docMk/>
            <pc:sldMk cId="451986618" sldId="259"/>
            <ac:cxnSpMk id="25" creationId="{648286D5-5B3C-7FA8-B3AB-4BC115C30236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25" creationId="{CD161CDF-E297-6925-8627-1BD6A9AC5E46}"/>
          </ac:cxnSpMkLst>
        </pc:cxnChg>
        <pc:cxnChg chg="add del mod">
          <ac:chgData name="Cannon, Matthew" userId="4a0c3ab7-91cf-4c83-a81e-dcf5c690f771" providerId="ADAL" clId="{E92862CB-C0F5-4F51-9025-1A855CD5D875}" dt="2023-04-10T13:35:31.356" v="963" actId="478"/>
          <ac:cxnSpMkLst>
            <pc:docMk/>
            <pc:sldMk cId="451986618" sldId="259"/>
            <ac:cxnSpMk id="26" creationId="{36FACC90-F79A-A674-8A32-5CD37C9DD0A1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26" creationId="{87196526-DF65-DE75-537E-404D019CCEB6}"/>
          </ac:cxnSpMkLst>
        </pc:cxnChg>
        <pc:cxnChg chg="add del mod">
          <ac:chgData name="Cannon, Matthew" userId="4a0c3ab7-91cf-4c83-a81e-dcf5c690f771" providerId="ADAL" clId="{E92862CB-C0F5-4F51-9025-1A855CD5D875}" dt="2023-04-10T13:35:31.356" v="963" actId="478"/>
          <ac:cxnSpMkLst>
            <pc:docMk/>
            <pc:sldMk cId="451986618" sldId="259"/>
            <ac:cxnSpMk id="27" creationId="{20A972DD-88F6-0B0B-1AB2-9D86C7A81288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27" creationId="{D62185F8-C7AF-299C-5887-805E31A8E6DA}"/>
          </ac:cxnSpMkLst>
        </pc:cxnChg>
        <pc:cxnChg chg="add del mod">
          <ac:chgData name="Cannon, Matthew" userId="4a0c3ab7-91cf-4c83-a81e-dcf5c690f771" providerId="ADAL" clId="{E92862CB-C0F5-4F51-9025-1A855CD5D875}" dt="2023-04-10T13:35:31.356" v="963" actId="478"/>
          <ac:cxnSpMkLst>
            <pc:docMk/>
            <pc:sldMk cId="451986618" sldId="259"/>
            <ac:cxnSpMk id="28" creationId="{5D144BC5-9646-7BA7-B7D6-0737E8D14F18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28" creationId="{AB46E252-0D0E-990E-F7A9-EBC164490569}"/>
          </ac:cxnSpMkLst>
        </pc:cxnChg>
        <pc:cxnChg chg="add del mod">
          <ac:chgData name="Cannon, Matthew" userId="4a0c3ab7-91cf-4c83-a81e-dcf5c690f771" providerId="ADAL" clId="{E92862CB-C0F5-4F51-9025-1A855CD5D875}" dt="2023-04-10T13:35:31.356" v="963" actId="478"/>
          <ac:cxnSpMkLst>
            <pc:docMk/>
            <pc:sldMk cId="451986618" sldId="259"/>
            <ac:cxnSpMk id="29" creationId="{93E072DF-23E7-AC1A-AD1B-53C953F7E0B6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29" creationId="{D445BCCF-D9F4-E2EA-09CA-B7590A12B443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30" creationId="{6EFBDA67-00F1-FC2E-9D0C-276C97A488CC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31" creationId="{4D14DEF7-D5A6-3CA8-7A8D-929F3A272896}"/>
          </ac:cxnSpMkLst>
        </pc:cxnChg>
        <pc:cxnChg chg="add mod">
          <ac:chgData name="Cannon, Matthew" userId="4a0c3ab7-91cf-4c83-a81e-dcf5c690f771" providerId="ADAL" clId="{E92862CB-C0F5-4F51-9025-1A855CD5D875}" dt="2023-04-11T18:58:43.539" v="1030"/>
          <ac:cxnSpMkLst>
            <pc:docMk/>
            <pc:sldMk cId="451986618" sldId="259"/>
            <ac:cxnSpMk id="32" creationId="{FE77FF7D-58B5-C15E-AF1D-19D5AA39EEE8}"/>
          </ac:cxnSpMkLst>
        </pc:cxnChg>
      </pc:sldChg>
      <pc:sldChg chg="addSp delSp modSp add mod">
        <pc:chgData name="Cannon, Matthew" userId="4a0c3ab7-91cf-4c83-a81e-dcf5c690f771" providerId="ADAL" clId="{E92862CB-C0F5-4F51-9025-1A855CD5D875}" dt="2023-04-11T19:01:14.148" v="1071" actId="166"/>
        <pc:sldMkLst>
          <pc:docMk/>
          <pc:sldMk cId="2218454356" sldId="260"/>
        </pc:sldMkLst>
        <pc:spChg chg="add del mod">
          <ac:chgData name="Cannon, Matthew" userId="4a0c3ab7-91cf-4c83-a81e-dcf5c690f771" providerId="ADAL" clId="{E92862CB-C0F5-4F51-9025-1A855CD5D875}" dt="2023-04-11T18:59:12.426" v="1041"/>
          <ac:spMkLst>
            <pc:docMk/>
            <pc:sldMk cId="2218454356" sldId="260"/>
            <ac:spMk id="3" creationId="{2347C4EF-8781-CB42-1653-140DAA694B3B}"/>
          </ac:spMkLst>
        </pc:spChg>
        <pc:spChg chg="mod">
          <ac:chgData name="Cannon, Matthew" userId="4a0c3ab7-91cf-4c83-a81e-dcf5c690f771" providerId="ADAL" clId="{E92862CB-C0F5-4F51-9025-1A855CD5D875}" dt="2023-04-11T18:58:08.045" v="1025"/>
          <ac:spMkLst>
            <pc:docMk/>
            <pc:sldMk cId="2218454356" sldId="260"/>
            <ac:spMk id="4" creationId="{1C92E979-DE81-23D7-1324-A50F86D25345}"/>
          </ac:spMkLst>
        </pc:spChg>
        <pc:spChg chg="mod">
          <ac:chgData name="Cannon, Matthew" userId="4a0c3ab7-91cf-4c83-a81e-dcf5c690f771" providerId="ADAL" clId="{E92862CB-C0F5-4F51-9025-1A855CD5D875}" dt="2023-04-11T19:00:24.424" v="1057" actId="692"/>
          <ac:spMkLst>
            <pc:docMk/>
            <pc:sldMk cId="2218454356" sldId="260"/>
            <ac:spMk id="21" creationId="{5AABA736-AD60-8755-AD20-9879086FED54}"/>
          </ac:spMkLst>
        </pc:spChg>
        <pc:spChg chg="mod ord">
          <ac:chgData name="Cannon, Matthew" userId="4a0c3ab7-91cf-4c83-a81e-dcf5c690f771" providerId="ADAL" clId="{E92862CB-C0F5-4F51-9025-1A855CD5D875}" dt="2023-04-11T19:01:14.148" v="1071" actId="166"/>
          <ac:spMkLst>
            <pc:docMk/>
            <pc:sldMk cId="2218454356" sldId="260"/>
            <ac:spMk id="31" creationId="{F9C03BC9-F247-6DE9-D70F-8D7C80AE2612}"/>
          </ac:spMkLst>
        </pc:spChg>
        <pc:spChg chg="add del mod">
          <ac:chgData name="Cannon, Matthew" userId="4a0c3ab7-91cf-4c83-a81e-dcf5c690f771" providerId="ADAL" clId="{E92862CB-C0F5-4F51-9025-1A855CD5D875}" dt="2023-04-11T18:59:12.426" v="1041"/>
          <ac:spMkLst>
            <pc:docMk/>
            <pc:sldMk cId="2218454356" sldId="260"/>
            <ac:spMk id="32" creationId="{876B80BC-EA0D-E2B4-ABC2-31C665C3CD5A}"/>
          </ac:spMkLst>
        </pc:spChg>
        <pc:graphicFrameChg chg="add del mod">
          <ac:chgData name="Cannon, Matthew" userId="4a0c3ab7-91cf-4c83-a81e-dcf5c690f771" providerId="ADAL" clId="{E92862CB-C0F5-4F51-9025-1A855CD5D875}" dt="2023-04-11T18:59:12.426" v="1041"/>
          <ac:graphicFrameMkLst>
            <pc:docMk/>
            <pc:sldMk cId="2218454356" sldId="260"/>
            <ac:graphicFrameMk id="40" creationId="{46E09D30-47C5-468D-1B7D-336D61CFF444}"/>
          </ac:graphicFrameMkLst>
        </pc:graphicFrameChg>
        <pc:picChg chg="add del mod">
          <ac:chgData name="Cannon, Matthew" userId="4a0c3ab7-91cf-4c83-a81e-dcf5c690f771" providerId="ADAL" clId="{E92862CB-C0F5-4F51-9025-1A855CD5D875}" dt="2023-04-11T19:00:29.956" v="1059" actId="478"/>
          <ac:picMkLst>
            <pc:docMk/>
            <pc:sldMk cId="2218454356" sldId="260"/>
            <ac:picMk id="2" creationId="{1DEC68D3-D4EB-F61C-AC40-920E20EF53F4}"/>
          </ac:picMkLst>
        </pc:picChg>
        <pc:picChg chg="del">
          <ac:chgData name="Cannon, Matthew" userId="4a0c3ab7-91cf-4c83-a81e-dcf5c690f771" providerId="ADAL" clId="{E92862CB-C0F5-4F51-9025-1A855CD5D875}" dt="2023-04-11T18:58:51.741" v="1032" actId="478"/>
          <ac:picMkLst>
            <pc:docMk/>
            <pc:sldMk cId="2218454356" sldId="260"/>
            <ac:picMk id="19" creationId="{2C28FA0E-48D5-44BD-9535-0A4ADDE08200}"/>
          </ac:picMkLst>
        </pc:picChg>
        <pc:picChg chg="del">
          <ac:chgData name="Cannon, Matthew" userId="4a0c3ab7-91cf-4c83-a81e-dcf5c690f771" providerId="ADAL" clId="{E92862CB-C0F5-4F51-9025-1A855CD5D875}" dt="2023-04-11T18:58:51.013" v="1031" actId="478"/>
          <ac:picMkLst>
            <pc:docMk/>
            <pc:sldMk cId="2218454356" sldId="260"/>
            <ac:picMk id="20" creationId="{3ED91E46-67F3-38BC-0A40-E00333F72F20}"/>
          </ac:picMkLst>
        </pc:picChg>
        <pc:picChg chg="add del mod">
          <ac:chgData name="Cannon, Matthew" userId="4a0c3ab7-91cf-4c83-a81e-dcf5c690f771" providerId="ADAL" clId="{E92862CB-C0F5-4F51-9025-1A855CD5D875}" dt="2023-04-11T19:00:29.246" v="1058" actId="478"/>
          <ac:picMkLst>
            <pc:docMk/>
            <pc:sldMk cId="2218454356" sldId="260"/>
            <ac:picMk id="41" creationId="{351E1C6B-4665-0882-D9EF-41D85F3D210D}"/>
          </ac:picMkLst>
        </pc:picChg>
        <pc:picChg chg="add mod">
          <ac:chgData name="Cannon, Matthew" userId="4a0c3ab7-91cf-4c83-a81e-dcf5c690f771" providerId="ADAL" clId="{E92862CB-C0F5-4F51-9025-1A855CD5D875}" dt="2023-04-11T19:01:10.025" v="1070" actId="1038"/>
          <ac:picMkLst>
            <pc:docMk/>
            <pc:sldMk cId="2218454356" sldId="260"/>
            <ac:picMk id="42" creationId="{B80E3F66-0E57-8E04-1972-AF44095CB9C2}"/>
          </ac:picMkLst>
        </pc:picChg>
        <pc:picChg chg="add mod">
          <ac:chgData name="Cannon, Matthew" userId="4a0c3ab7-91cf-4c83-a81e-dcf5c690f771" providerId="ADAL" clId="{E92862CB-C0F5-4F51-9025-1A855CD5D875}" dt="2023-04-11T19:01:10.025" v="1070" actId="1038"/>
          <ac:picMkLst>
            <pc:docMk/>
            <pc:sldMk cId="2218454356" sldId="260"/>
            <ac:picMk id="43" creationId="{EFD14FFF-2944-274C-B2B5-8EBD874936ED}"/>
          </ac:picMkLst>
        </pc:picChg>
        <pc:cxnChg chg="add del mod">
          <ac:chgData name="Cannon, Matthew" userId="4a0c3ab7-91cf-4c83-a81e-dcf5c690f771" providerId="ADAL" clId="{E92862CB-C0F5-4F51-9025-1A855CD5D875}" dt="2023-04-11T18:59:12.426" v="1041"/>
          <ac:cxnSpMkLst>
            <pc:docMk/>
            <pc:sldMk cId="2218454356" sldId="260"/>
            <ac:cxnSpMk id="33" creationId="{721AF7B0-4E29-F7E4-3101-4CD5741C833E}"/>
          </ac:cxnSpMkLst>
        </pc:cxnChg>
        <pc:cxnChg chg="add del mod">
          <ac:chgData name="Cannon, Matthew" userId="4a0c3ab7-91cf-4c83-a81e-dcf5c690f771" providerId="ADAL" clId="{E92862CB-C0F5-4F51-9025-1A855CD5D875}" dt="2023-04-11T18:59:12.426" v="1041"/>
          <ac:cxnSpMkLst>
            <pc:docMk/>
            <pc:sldMk cId="2218454356" sldId="260"/>
            <ac:cxnSpMk id="34" creationId="{DD8B8233-B2E3-012A-18B2-CEE237F2B921}"/>
          </ac:cxnSpMkLst>
        </pc:cxnChg>
        <pc:cxnChg chg="add del mod">
          <ac:chgData name="Cannon, Matthew" userId="4a0c3ab7-91cf-4c83-a81e-dcf5c690f771" providerId="ADAL" clId="{E92862CB-C0F5-4F51-9025-1A855CD5D875}" dt="2023-04-11T18:59:12.426" v="1041"/>
          <ac:cxnSpMkLst>
            <pc:docMk/>
            <pc:sldMk cId="2218454356" sldId="260"/>
            <ac:cxnSpMk id="35" creationId="{70A72DCE-189E-C36A-E72A-1AA7D7A16D13}"/>
          </ac:cxnSpMkLst>
        </pc:cxnChg>
        <pc:cxnChg chg="add del mod">
          <ac:chgData name="Cannon, Matthew" userId="4a0c3ab7-91cf-4c83-a81e-dcf5c690f771" providerId="ADAL" clId="{E92862CB-C0F5-4F51-9025-1A855CD5D875}" dt="2023-04-11T18:59:12.426" v="1041"/>
          <ac:cxnSpMkLst>
            <pc:docMk/>
            <pc:sldMk cId="2218454356" sldId="260"/>
            <ac:cxnSpMk id="36" creationId="{DA5A3169-A61D-39FE-2B7C-C9F4D285733F}"/>
          </ac:cxnSpMkLst>
        </pc:cxnChg>
        <pc:cxnChg chg="add del mod">
          <ac:chgData name="Cannon, Matthew" userId="4a0c3ab7-91cf-4c83-a81e-dcf5c690f771" providerId="ADAL" clId="{E92862CB-C0F5-4F51-9025-1A855CD5D875}" dt="2023-04-11T18:59:12.426" v="1041"/>
          <ac:cxnSpMkLst>
            <pc:docMk/>
            <pc:sldMk cId="2218454356" sldId="260"/>
            <ac:cxnSpMk id="37" creationId="{4D25F98D-9C45-61E5-8035-9CB4A3D8CA81}"/>
          </ac:cxnSpMkLst>
        </pc:cxnChg>
        <pc:cxnChg chg="add del mod">
          <ac:chgData name="Cannon, Matthew" userId="4a0c3ab7-91cf-4c83-a81e-dcf5c690f771" providerId="ADAL" clId="{E92862CB-C0F5-4F51-9025-1A855CD5D875}" dt="2023-04-11T18:59:12.426" v="1041"/>
          <ac:cxnSpMkLst>
            <pc:docMk/>
            <pc:sldMk cId="2218454356" sldId="260"/>
            <ac:cxnSpMk id="38" creationId="{348473CE-13E3-3C0D-124D-1D1CA38EA02D}"/>
          </ac:cxnSpMkLst>
        </pc:cxnChg>
        <pc:cxnChg chg="add del mod">
          <ac:chgData name="Cannon, Matthew" userId="4a0c3ab7-91cf-4c83-a81e-dcf5c690f771" providerId="ADAL" clId="{E92862CB-C0F5-4F51-9025-1A855CD5D875}" dt="2023-04-11T18:59:12.426" v="1041"/>
          <ac:cxnSpMkLst>
            <pc:docMk/>
            <pc:sldMk cId="2218454356" sldId="260"/>
            <ac:cxnSpMk id="39" creationId="{5514B430-2B1B-61CC-3341-1B2AF5866400}"/>
          </ac:cxnSpMkLst>
        </pc:cxnChg>
      </pc:sldChg>
      <pc:sldChg chg="new">
        <pc:chgData name="Cannon, Matthew" userId="4a0c3ab7-91cf-4c83-a81e-dcf5c690f771" providerId="ADAL" clId="{E92862CB-C0F5-4F51-9025-1A855CD5D875}" dt="2023-04-10T13:35:51.850" v="968" actId="680"/>
        <pc:sldMkLst>
          <pc:docMk/>
          <pc:sldMk cId="2819134495" sldId="261"/>
        </pc:sldMkLst>
      </pc:sldChg>
      <pc:sldChg chg="add">
        <pc:chgData name="Cannon, Matthew" userId="4a0c3ab7-91cf-4c83-a81e-dcf5c690f771" providerId="ADAL" clId="{E92862CB-C0F5-4F51-9025-1A855CD5D875}" dt="2023-04-10T13:35:54.486" v="969"/>
        <pc:sldMkLst>
          <pc:docMk/>
          <pc:sldMk cId="3679874804" sldId="262"/>
        </pc:sldMkLst>
      </pc:sldChg>
      <pc:sldChg chg="add">
        <pc:chgData name="Cannon, Matthew" userId="4a0c3ab7-91cf-4c83-a81e-dcf5c690f771" providerId="ADAL" clId="{E92862CB-C0F5-4F51-9025-1A855CD5D875}" dt="2023-04-10T13:35:54.671" v="970"/>
        <pc:sldMkLst>
          <pc:docMk/>
          <pc:sldMk cId="2104345156" sldId="263"/>
        </pc:sldMkLst>
      </pc:sldChg>
      <pc:sldChg chg="add">
        <pc:chgData name="Cannon, Matthew" userId="4a0c3ab7-91cf-4c83-a81e-dcf5c690f771" providerId="ADAL" clId="{E92862CB-C0F5-4F51-9025-1A855CD5D875}" dt="2023-04-10T13:35:54.824" v="971"/>
        <pc:sldMkLst>
          <pc:docMk/>
          <pc:sldMk cId="1052454745" sldId="264"/>
        </pc:sldMkLst>
      </pc:sldChg>
      <pc:sldChg chg="add">
        <pc:chgData name="Cannon, Matthew" userId="4a0c3ab7-91cf-4c83-a81e-dcf5c690f771" providerId="ADAL" clId="{E92862CB-C0F5-4F51-9025-1A855CD5D875}" dt="2023-04-10T13:35:54.974" v="972"/>
        <pc:sldMkLst>
          <pc:docMk/>
          <pc:sldMk cId="2281322165" sldId="265"/>
        </pc:sldMkLst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B5441-2DFB-D219-A227-13872AC37A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20F8BF-9E51-7B42-0CAF-99151E3D9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B84E4-2161-5978-EACB-455661E2D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FA227-E0C0-6AD0-BE60-42E169A8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451BE-633B-C849-DD1D-9C827EF8C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575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20C92-BB2D-BB9E-DAD2-EEC0AD163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4F33E7-625E-BF8E-7658-3D0CF46B3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A6A29-0021-75BC-4CD0-E31EE7A50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D0638-609D-E6F9-4796-0464F2DC1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B6BD2-54DE-1AEC-30C5-CA6247B3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520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EB1820-FDD8-D79D-4F2E-B6B358D336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0A7CA9-FEA3-38D9-7B18-6F705D0A9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45EF2-0D63-3C1E-E652-EFAABF6B4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B8CC9-9167-B58D-9786-70037F3CD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3AC5D-5D57-E970-2A03-55DC0BC42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36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3390A-167E-CEC3-FA28-DD09EB9D6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6E82-8AC4-91BB-034C-C41D5445F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C71A7-41B3-B9B4-67CB-7B8BD23C0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D93A7-C619-8D14-BD94-9AB0714E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3A6A1-CE95-22D9-01A7-B6D9268B6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81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C5C4D-4755-D36D-E1AC-5D4811E7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4BB28-B593-DC2A-E234-EF4CC82B3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0FAEA-7AA7-CFAC-5ECE-A4621FDD3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EC973-0EE6-42A6-9107-19C9DFAFB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868E7-9155-4BB0-6560-2A926BCB6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532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ECCF-F96B-1DBE-8D95-2E528AC01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94714-7B9A-0B7E-77C9-E2A408218A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4080D-654D-FD5C-F5CF-B65615E0D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2FAF7C-88CC-2F85-AB89-86B98F789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EAFE7-27E4-CA80-F12A-DBC4ED56E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490AC-236E-C160-A0E9-59E117FB3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67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6B530-4E95-526E-1B96-ABE72BEC6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53E1B-2D8D-876B-B19B-7459FBD57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FA112F-0927-F4A1-3B22-CB159A6BD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594EC0-1697-30F7-E9F4-62F2193558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B2015A-FCD2-0467-0077-4027EE82DD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A08B1A-5772-45AF-8315-F402B2A5A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9930EB-46DF-5179-8106-DEAD8245E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DDF6FF-0416-2044-22C5-878A3819B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2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567D9-3CB8-58CE-920E-EBC1489C6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FDC3D-E0B5-254B-8104-9F5F16B6E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82CE3-6339-E3BD-1E1E-BCA38BF4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847245-5A41-2605-55E8-AD4F0A78A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55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273829-13E9-3F9C-F6A1-8D56E6645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ED6087-7802-4405-CD7F-78CC9D0D5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3697A2-ADC5-4D8E-1057-8C7550D3C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7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002D3-2365-2F48-6A7D-5A684D997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F86F3-E85B-6AE9-869E-85E2B7B38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282411-AFBA-D783-C5F6-32E2A22AC1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572785-A61C-3CC7-0DF0-78853BF7E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B10D8F-5AE2-C8AB-0033-6F5AE20C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2A37-AFDD-49A2-E2EA-8A4CB42C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77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D23D0-B557-AA8A-D5BB-48BED664B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3852A1-35EF-1D7F-D648-C8C07AFD2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6A5BF-2FF0-571A-1102-0997814180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097C70-DC1F-A310-FB91-71B4190BE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1D132-E0B4-8D72-679B-058D43DED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A122C-728C-FB62-4796-E637B723B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4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16D280-D108-7B7E-72F5-AC87219C6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68F28D-AE3A-F3B6-309E-4DF771D3E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00E4C-A8C9-2E80-2DB9-859272B3A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3CD41-7C57-4DE7-9CD1-11A449FC38FD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E70CDC-53CB-BB3E-E1DC-66C33736CD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FB853-E230-1C3A-E5AF-BD75AA7CE9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78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wall, indoor, furniture, bed&#10;&#10;Description automatically generated">
            <a:extLst>
              <a:ext uri="{FF2B5EF4-FFF2-40B4-BE49-F238E27FC236}">
                <a16:creationId xmlns:a16="http://schemas.microsoft.com/office/drawing/2014/main" id="{251A0284-5FB9-275E-A399-0A0DECACF5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7" t="17572" r="31228" b="2984"/>
          <a:stretch/>
        </p:blipFill>
        <p:spPr>
          <a:xfrm>
            <a:off x="7093124" y="211718"/>
            <a:ext cx="4692476" cy="6434563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3CA75E4-5D32-BF62-699B-7EE352C491EE}"/>
              </a:ext>
            </a:extLst>
          </p:cNvPr>
          <p:cNvSpPr/>
          <p:nvPr/>
        </p:nvSpPr>
        <p:spPr>
          <a:xfrm>
            <a:off x="78377" y="370114"/>
            <a:ext cx="5573123" cy="6387737"/>
          </a:xfrm>
          <a:prstGeom prst="roundRect">
            <a:avLst>
              <a:gd name="adj" fmla="val 7270"/>
            </a:avLst>
          </a:prstGeom>
          <a:ln w="508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1806BA-C208-5268-8841-5B495F95F29A}"/>
              </a:ext>
            </a:extLst>
          </p:cNvPr>
          <p:cNvSpPr txBox="1"/>
          <p:nvPr/>
        </p:nvSpPr>
        <p:spPr>
          <a:xfrm>
            <a:off x="1040492" y="0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Seurat Object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9334FB6-0A14-A42D-CA7E-7333BBC5EE6C}"/>
              </a:ext>
            </a:extLst>
          </p:cNvPr>
          <p:cNvCxnSpPr>
            <a:cxnSpLocks/>
          </p:cNvCxnSpPr>
          <p:nvPr/>
        </p:nvCxnSpPr>
        <p:spPr>
          <a:xfrm>
            <a:off x="78377" y="170937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826A896-5728-9B2D-77F7-F78AF27D0FE9}"/>
              </a:ext>
            </a:extLst>
          </p:cNvPr>
          <p:cNvCxnSpPr>
            <a:cxnSpLocks/>
          </p:cNvCxnSpPr>
          <p:nvPr/>
        </p:nvCxnSpPr>
        <p:spPr>
          <a:xfrm>
            <a:off x="78377" y="259109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EF5FC3C-057E-A7FE-0F16-C9F4B1CC6230}"/>
              </a:ext>
            </a:extLst>
          </p:cNvPr>
          <p:cNvCxnSpPr>
            <a:cxnSpLocks/>
          </p:cNvCxnSpPr>
          <p:nvPr/>
        </p:nvCxnSpPr>
        <p:spPr>
          <a:xfrm>
            <a:off x="78377" y="316489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1605FA-0D6B-EED6-C02B-2D35D6CE7C43}"/>
              </a:ext>
            </a:extLst>
          </p:cNvPr>
          <p:cNvCxnSpPr>
            <a:cxnSpLocks/>
          </p:cNvCxnSpPr>
          <p:nvPr/>
        </p:nvCxnSpPr>
        <p:spPr>
          <a:xfrm>
            <a:off x="78377" y="372936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D161CDF-E297-6925-8627-1BD6A9AC5E46}"/>
              </a:ext>
            </a:extLst>
          </p:cNvPr>
          <p:cNvCxnSpPr>
            <a:cxnSpLocks/>
          </p:cNvCxnSpPr>
          <p:nvPr/>
        </p:nvCxnSpPr>
        <p:spPr>
          <a:xfrm>
            <a:off x="78377" y="407985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7196526-DF65-DE75-537E-404D019CCEB6}"/>
              </a:ext>
            </a:extLst>
          </p:cNvPr>
          <p:cNvCxnSpPr>
            <a:cxnSpLocks/>
          </p:cNvCxnSpPr>
          <p:nvPr/>
        </p:nvCxnSpPr>
        <p:spPr>
          <a:xfrm>
            <a:off x="78377" y="441106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62185F8-C7AF-299C-5887-805E31A8E6DA}"/>
              </a:ext>
            </a:extLst>
          </p:cNvPr>
          <p:cNvCxnSpPr>
            <a:cxnSpLocks/>
          </p:cNvCxnSpPr>
          <p:nvPr/>
        </p:nvCxnSpPr>
        <p:spPr>
          <a:xfrm>
            <a:off x="78377" y="475160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B46E252-0D0E-990E-F7A9-EBC164490569}"/>
              </a:ext>
            </a:extLst>
          </p:cNvPr>
          <p:cNvCxnSpPr>
            <a:cxnSpLocks/>
          </p:cNvCxnSpPr>
          <p:nvPr/>
        </p:nvCxnSpPr>
        <p:spPr>
          <a:xfrm>
            <a:off x="78377" y="5074103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445BCCF-D9F4-E2EA-09CA-B7590A12B443}"/>
              </a:ext>
            </a:extLst>
          </p:cNvPr>
          <p:cNvCxnSpPr>
            <a:cxnSpLocks/>
          </p:cNvCxnSpPr>
          <p:nvPr/>
        </p:nvCxnSpPr>
        <p:spPr>
          <a:xfrm>
            <a:off x="78377" y="541463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FBDA67-00F1-FC2E-9D0C-276C97A488CC}"/>
              </a:ext>
            </a:extLst>
          </p:cNvPr>
          <p:cNvCxnSpPr>
            <a:cxnSpLocks/>
          </p:cNvCxnSpPr>
          <p:nvPr/>
        </p:nvCxnSpPr>
        <p:spPr>
          <a:xfrm>
            <a:off x="78377" y="574585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D14DEF7-D5A6-3CA8-7A8D-929F3A272896}"/>
              </a:ext>
            </a:extLst>
          </p:cNvPr>
          <p:cNvCxnSpPr>
            <a:cxnSpLocks/>
          </p:cNvCxnSpPr>
          <p:nvPr/>
        </p:nvCxnSpPr>
        <p:spPr>
          <a:xfrm>
            <a:off x="78377" y="607767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E77FF7D-58B5-C15E-AF1D-19D5AA39EEE8}"/>
              </a:ext>
            </a:extLst>
          </p:cNvPr>
          <p:cNvCxnSpPr>
            <a:cxnSpLocks/>
          </p:cNvCxnSpPr>
          <p:nvPr/>
        </p:nvCxnSpPr>
        <p:spPr>
          <a:xfrm>
            <a:off x="78377" y="640951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17F25EF1-6AE4-F7DE-C067-57B8FB6A7572}"/>
              </a:ext>
            </a:extLst>
          </p:cNvPr>
          <p:cNvGraphicFramePr>
            <a:graphicFrameLocks noGrp="1"/>
          </p:cNvGraphicFramePr>
          <p:nvPr/>
        </p:nvGraphicFramePr>
        <p:xfrm>
          <a:off x="236996" y="370114"/>
          <a:ext cx="5463793" cy="638774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829924">
                  <a:extLst>
                    <a:ext uri="{9D8B030D-6E8A-4147-A177-3AD203B41FA5}">
                      <a16:colId xmlns:a16="http://schemas.microsoft.com/office/drawing/2014/main" val="3463988820"/>
                    </a:ext>
                  </a:extLst>
                </a:gridCol>
                <a:gridCol w="3633869">
                  <a:extLst>
                    <a:ext uri="{9D8B030D-6E8A-4147-A177-3AD203B41FA5}">
                      <a16:colId xmlns:a16="http://schemas.microsoft.com/office/drawing/2014/main" val="192734042"/>
                    </a:ext>
                  </a:extLst>
                </a:gridCol>
              </a:tblGrid>
              <a:tr h="13357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@assays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assays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838462836"/>
                  </a:ext>
                </a:extLst>
              </a:tr>
              <a:tr h="89120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@meta.data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 err="1">
                          <a:solidFill>
                            <a:schemeClr val="accent4"/>
                          </a:solidFill>
                          <a:effectLst/>
                        </a:rPr>
                        <a:t>Dataframe</a:t>
                      </a:r>
                      <a:endParaRPr lang="en-US" sz="1800" b="0" i="0" u="none" strike="noStrike" dirty="0">
                        <a:solidFill>
                          <a:schemeClr val="accent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280960311"/>
                  </a:ext>
                </a:extLst>
              </a:tr>
              <a:tr h="5724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@active.assay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Active, or default,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18703746"/>
                  </a:ext>
                </a:extLst>
              </a:tr>
              <a:tr h="5724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@active.ident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 cluster identity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85903116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@graphs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Graph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918097083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@neighbors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k.param</a:t>
                      </a:r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nearest neighbors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662703217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@reductions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dim. red.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360782591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@images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spatial image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441976992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@project.name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Name of the project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617717846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information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510921973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@version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Seurat Version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32544489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@commands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commands run on this object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725109815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@tools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data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1458871042"/>
                  </a:ext>
                </a:extLst>
              </a:tr>
            </a:tbl>
          </a:graphicData>
        </a:graphic>
      </p:graphicFrame>
      <p:pic>
        <p:nvPicPr>
          <p:cNvPr id="36" name="Picture 35">
            <a:extLst>
              <a:ext uri="{FF2B5EF4-FFF2-40B4-BE49-F238E27FC236}">
                <a16:creationId xmlns:a16="http://schemas.microsoft.com/office/drawing/2014/main" id="{2DC62E0E-C615-5CAE-FC16-0B8210095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750" y="429539"/>
            <a:ext cx="1042974" cy="12261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D29D904-A989-F73B-918E-0EAE96287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624" y="429539"/>
            <a:ext cx="1042974" cy="122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986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34E021-4522-5D70-BDB2-2F00A8105773}"/>
              </a:ext>
            </a:extLst>
          </p:cNvPr>
          <p:cNvSpPr/>
          <p:nvPr/>
        </p:nvSpPr>
        <p:spPr>
          <a:xfrm>
            <a:off x="78377" y="370114"/>
            <a:ext cx="5573123" cy="6387737"/>
          </a:xfrm>
          <a:prstGeom prst="roundRect">
            <a:avLst>
              <a:gd name="adj" fmla="val 727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4F0ECE-5CC7-AC1E-9EFB-F9F6BFB36163}"/>
              </a:ext>
            </a:extLst>
          </p:cNvPr>
          <p:cNvSpPr txBox="1"/>
          <p:nvPr/>
        </p:nvSpPr>
        <p:spPr>
          <a:xfrm>
            <a:off x="1040492" y="0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Seurat Object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134FA9-5B13-4E31-A536-6004A9FBC99C}"/>
              </a:ext>
            </a:extLst>
          </p:cNvPr>
          <p:cNvCxnSpPr>
            <a:cxnSpLocks/>
          </p:cNvCxnSpPr>
          <p:nvPr/>
        </p:nvCxnSpPr>
        <p:spPr>
          <a:xfrm>
            <a:off x="78377" y="82296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7D3C6D6-B868-E8BA-B88B-DA07B68B9CBA}"/>
              </a:ext>
            </a:extLst>
          </p:cNvPr>
          <p:cNvCxnSpPr>
            <a:cxnSpLocks/>
          </p:cNvCxnSpPr>
          <p:nvPr/>
        </p:nvCxnSpPr>
        <p:spPr>
          <a:xfrm>
            <a:off x="78377" y="1322121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21C1424-5B04-ADD3-D320-155B17612B4F}"/>
              </a:ext>
            </a:extLst>
          </p:cNvPr>
          <p:cNvCxnSpPr>
            <a:cxnSpLocks/>
          </p:cNvCxnSpPr>
          <p:nvPr/>
        </p:nvCxnSpPr>
        <p:spPr>
          <a:xfrm>
            <a:off x="78377" y="182128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AED9E6E-4030-C714-3AF7-CD69506169C1}"/>
              </a:ext>
            </a:extLst>
          </p:cNvPr>
          <p:cNvCxnSpPr>
            <a:cxnSpLocks/>
          </p:cNvCxnSpPr>
          <p:nvPr/>
        </p:nvCxnSpPr>
        <p:spPr>
          <a:xfrm>
            <a:off x="78377" y="2320439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1D8D1DE-F89E-351C-B5B6-51CA6DB727A0}"/>
              </a:ext>
            </a:extLst>
          </p:cNvPr>
          <p:cNvCxnSpPr>
            <a:cxnSpLocks/>
          </p:cNvCxnSpPr>
          <p:nvPr/>
        </p:nvCxnSpPr>
        <p:spPr>
          <a:xfrm>
            <a:off x="78377" y="2810889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6C03B5C-9E60-DF63-53D3-50E53708B945}"/>
              </a:ext>
            </a:extLst>
          </p:cNvPr>
          <p:cNvCxnSpPr>
            <a:cxnSpLocks/>
          </p:cNvCxnSpPr>
          <p:nvPr/>
        </p:nvCxnSpPr>
        <p:spPr>
          <a:xfrm>
            <a:off x="78377" y="3310048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A942D21-3B25-C692-9D87-06C41E4D5D30}"/>
              </a:ext>
            </a:extLst>
          </p:cNvPr>
          <p:cNvCxnSpPr>
            <a:cxnSpLocks/>
          </p:cNvCxnSpPr>
          <p:nvPr/>
        </p:nvCxnSpPr>
        <p:spPr>
          <a:xfrm>
            <a:off x="78377" y="380920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E26EC3-048F-331A-10EA-910DA0376071}"/>
              </a:ext>
            </a:extLst>
          </p:cNvPr>
          <p:cNvCxnSpPr>
            <a:cxnSpLocks/>
          </p:cNvCxnSpPr>
          <p:nvPr/>
        </p:nvCxnSpPr>
        <p:spPr>
          <a:xfrm>
            <a:off x="78377" y="429965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DDBFB8-79B5-86A9-B7DF-BD61DC98BE80}"/>
              </a:ext>
            </a:extLst>
          </p:cNvPr>
          <p:cNvCxnSpPr>
            <a:cxnSpLocks/>
          </p:cNvCxnSpPr>
          <p:nvPr/>
        </p:nvCxnSpPr>
        <p:spPr>
          <a:xfrm>
            <a:off x="78377" y="479881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166495A-FAA8-B3A2-ACFD-D4257389A403}"/>
              </a:ext>
            </a:extLst>
          </p:cNvPr>
          <p:cNvCxnSpPr>
            <a:cxnSpLocks/>
          </p:cNvCxnSpPr>
          <p:nvPr/>
        </p:nvCxnSpPr>
        <p:spPr>
          <a:xfrm>
            <a:off x="78377" y="529797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ED9FAD4-4DC5-5B46-0D4E-DF368ED6B22E}"/>
              </a:ext>
            </a:extLst>
          </p:cNvPr>
          <p:cNvCxnSpPr>
            <a:cxnSpLocks/>
          </p:cNvCxnSpPr>
          <p:nvPr/>
        </p:nvCxnSpPr>
        <p:spPr>
          <a:xfrm>
            <a:off x="78377" y="578842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F9CB420-32B5-E265-CCAA-6EFA20DBF4CE}"/>
              </a:ext>
            </a:extLst>
          </p:cNvPr>
          <p:cNvCxnSpPr>
            <a:cxnSpLocks/>
          </p:cNvCxnSpPr>
          <p:nvPr/>
        </p:nvCxnSpPr>
        <p:spPr>
          <a:xfrm>
            <a:off x="78377" y="627887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37D82702-9E6F-6EC5-EA10-0DD3D9ED26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757054"/>
              </p:ext>
            </p:extLst>
          </p:nvPr>
        </p:nvGraphicFramePr>
        <p:xfrm>
          <a:off x="277172" y="343419"/>
          <a:ext cx="5463793" cy="643431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829924">
                  <a:extLst>
                    <a:ext uri="{9D8B030D-6E8A-4147-A177-3AD203B41FA5}">
                      <a16:colId xmlns:a16="http://schemas.microsoft.com/office/drawing/2014/main" val="3463988820"/>
                    </a:ext>
                  </a:extLst>
                </a:gridCol>
                <a:gridCol w="3633869">
                  <a:extLst>
                    <a:ext uri="{9D8B030D-6E8A-4147-A177-3AD203B41FA5}">
                      <a16:colId xmlns:a16="http://schemas.microsoft.com/office/drawing/2014/main" val="192734042"/>
                    </a:ext>
                  </a:extLst>
                </a:gridCol>
              </a:tblGrid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@assays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assays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838462836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@meta.data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 err="1">
                          <a:solidFill>
                            <a:schemeClr val="accent4"/>
                          </a:solidFill>
                          <a:effectLst/>
                        </a:rPr>
                        <a:t>Dataframe</a:t>
                      </a:r>
                      <a:r>
                        <a:rPr lang="en-US" sz="1800" b="0" u="none" strike="noStrike" dirty="0">
                          <a:solidFill>
                            <a:schemeClr val="accent4"/>
                          </a:solidFill>
                          <a:effectLst/>
                        </a:rPr>
                        <a:t>: metadata about each cell</a:t>
                      </a:r>
                      <a:endParaRPr lang="en-US" sz="1800" b="0" i="0" u="none" strike="noStrike" dirty="0">
                        <a:solidFill>
                          <a:schemeClr val="accent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280960311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@active.assay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Active, or default,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18703746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@active.ident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 cluster identity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85903116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@graphs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Graph objects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918097083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@neighbors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k.param</a:t>
                      </a: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nearest neighbors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662703217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@reductions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dim. red. objects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360782591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@images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spatial image objects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441976992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@project.name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Name of the project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617717846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information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510921973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@version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Seurat Version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32544489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@commands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commands run on this object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725109815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@tools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data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1458871042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52B64EB1-2155-3D26-443B-82EE31425F33}"/>
              </a:ext>
            </a:extLst>
          </p:cNvPr>
          <p:cNvSpPr txBox="1"/>
          <p:nvPr/>
        </p:nvSpPr>
        <p:spPr>
          <a:xfrm>
            <a:off x="6043393" y="407202"/>
            <a:ext cx="4830016" cy="5815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Seurat &lt;-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setClass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Class = 'Seurat',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slots = c(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assays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meta.data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data.frame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active.assay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'character',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active.ident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'factor',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graphs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neighbors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reductions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images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project.name = 'character',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misc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version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package_version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commands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tools = 'list'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)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492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92E979-DE81-23D7-1324-A50F86D25345}"/>
              </a:ext>
            </a:extLst>
          </p:cNvPr>
          <p:cNvSpPr/>
          <p:nvPr/>
        </p:nvSpPr>
        <p:spPr>
          <a:xfrm>
            <a:off x="78377" y="370114"/>
            <a:ext cx="5573123" cy="6387737"/>
          </a:xfrm>
          <a:prstGeom prst="roundRect">
            <a:avLst>
              <a:gd name="adj" fmla="val 7270"/>
            </a:avLst>
          </a:prstGeom>
          <a:ln w="508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101CF-6E4C-7BDF-CD15-B721B8357CF2}"/>
              </a:ext>
            </a:extLst>
          </p:cNvPr>
          <p:cNvSpPr txBox="1"/>
          <p:nvPr/>
        </p:nvSpPr>
        <p:spPr>
          <a:xfrm>
            <a:off x="1040492" y="0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Seurat Object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D39AA4A-8B50-4C29-9E6F-519732E0E796}"/>
              </a:ext>
            </a:extLst>
          </p:cNvPr>
          <p:cNvCxnSpPr>
            <a:cxnSpLocks/>
          </p:cNvCxnSpPr>
          <p:nvPr/>
        </p:nvCxnSpPr>
        <p:spPr>
          <a:xfrm>
            <a:off x="78377" y="170937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51A0147-4112-E644-0C34-7950626F083E}"/>
              </a:ext>
            </a:extLst>
          </p:cNvPr>
          <p:cNvCxnSpPr>
            <a:cxnSpLocks/>
          </p:cNvCxnSpPr>
          <p:nvPr/>
        </p:nvCxnSpPr>
        <p:spPr>
          <a:xfrm>
            <a:off x="78377" y="259109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CDA860-EDFD-F7A9-04B0-0C9B40EF9FED}"/>
              </a:ext>
            </a:extLst>
          </p:cNvPr>
          <p:cNvCxnSpPr>
            <a:cxnSpLocks/>
          </p:cNvCxnSpPr>
          <p:nvPr/>
        </p:nvCxnSpPr>
        <p:spPr>
          <a:xfrm>
            <a:off x="78377" y="316489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C5C255C-A51A-17CB-884A-845DAB09F525}"/>
              </a:ext>
            </a:extLst>
          </p:cNvPr>
          <p:cNvCxnSpPr>
            <a:cxnSpLocks/>
          </p:cNvCxnSpPr>
          <p:nvPr/>
        </p:nvCxnSpPr>
        <p:spPr>
          <a:xfrm>
            <a:off x="78377" y="372936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B01946-757B-077E-D29A-191EF1E90486}"/>
              </a:ext>
            </a:extLst>
          </p:cNvPr>
          <p:cNvCxnSpPr>
            <a:cxnSpLocks/>
          </p:cNvCxnSpPr>
          <p:nvPr/>
        </p:nvCxnSpPr>
        <p:spPr>
          <a:xfrm>
            <a:off x="78377" y="407985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EF9664B-FF4F-C2A5-91E2-6ED2691F751E}"/>
              </a:ext>
            </a:extLst>
          </p:cNvPr>
          <p:cNvCxnSpPr>
            <a:cxnSpLocks/>
          </p:cNvCxnSpPr>
          <p:nvPr/>
        </p:nvCxnSpPr>
        <p:spPr>
          <a:xfrm>
            <a:off x="78377" y="441106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4DD19D7-B6CE-51F4-7705-5355A3CB5AB2}"/>
              </a:ext>
            </a:extLst>
          </p:cNvPr>
          <p:cNvCxnSpPr>
            <a:cxnSpLocks/>
          </p:cNvCxnSpPr>
          <p:nvPr/>
        </p:nvCxnSpPr>
        <p:spPr>
          <a:xfrm>
            <a:off x="78377" y="475160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EDF7B45-DA9B-84BA-8066-F612AC4EEBF9}"/>
              </a:ext>
            </a:extLst>
          </p:cNvPr>
          <p:cNvCxnSpPr>
            <a:cxnSpLocks/>
          </p:cNvCxnSpPr>
          <p:nvPr/>
        </p:nvCxnSpPr>
        <p:spPr>
          <a:xfrm>
            <a:off x="78377" y="5074103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118C4D5-CE2A-5037-B201-67240A05C832}"/>
              </a:ext>
            </a:extLst>
          </p:cNvPr>
          <p:cNvCxnSpPr>
            <a:cxnSpLocks/>
          </p:cNvCxnSpPr>
          <p:nvPr/>
        </p:nvCxnSpPr>
        <p:spPr>
          <a:xfrm>
            <a:off x="78377" y="541463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32298C-08F3-8CA8-3D8B-5442B12FAE6B}"/>
              </a:ext>
            </a:extLst>
          </p:cNvPr>
          <p:cNvCxnSpPr>
            <a:cxnSpLocks/>
          </p:cNvCxnSpPr>
          <p:nvPr/>
        </p:nvCxnSpPr>
        <p:spPr>
          <a:xfrm>
            <a:off x="78377" y="574585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FAFEC6E-F2D9-2CFB-A22F-1B0EB4A39827}"/>
              </a:ext>
            </a:extLst>
          </p:cNvPr>
          <p:cNvCxnSpPr>
            <a:cxnSpLocks/>
          </p:cNvCxnSpPr>
          <p:nvPr/>
        </p:nvCxnSpPr>
        <p:spPr>
          <a:xfrm>
            <a:off x="78377" y="607767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3171C6-20A9-189B-99D1-50C272692ADF}"/>
              </a:ext>
            </a:extLst>
          </p:cNvPr>
          <p:cNvCxnSpPr>
            <a:cxnSpLocks/>
          </p:cNvCxnSpPr>
          <p:nvPr/>
        </p:nvCxnSpPr>
        <p:spPr>
          <a:xfrm>
            <a:off x="78377" y="640951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D7A238D5-00F3-92E4-0333-4DD691299DEB}"/>
              </a:ext>
            </a:extLst>
          </p:cNvPr>
          <p:cNvGraphicFramePr>
            <a:graphicFrameLocks noGrp="1"/>
          </p:cNvGraphicFramePr>
          <p:nvPr/>
        </p:nvGraphicFramePr>
        <p:xfrm>
          <a:off x="236996" y="370114"/>
          <a:ext cx="5463793" cy="638774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829924">
                  <a:extLst>
                    <a:ext uri="{9D8B030D-6E8A-4147-A177-3AD203B41FA5}">
                      <a16:colId xmlns:a16="http://schemas.microsoft.com/office/drawing/2014/main" val="3463988820"/>
                    </a:ext>
                  </a:extLst>
                </a:gridCol>
                <a:gridCol w="3633869">
                  <a:extLst>
                    <a:ext uri="{9D8B030D-6E8A-4147-A177-3AD203B41FA5}">
                      <a16:colId xmlns:a16="http://schemas.microsoft.com/office/drawing/2014/main" val="192734042"/>
                    </a:ext>
                  </a:extLst>
                </a:gridCol>
              </a:tblGrid>
              <a:tr h="13357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@assays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assays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838462836"/>
                  </a:ext>
                </a:extLst>
              </a:tr>
              <a:tr h="89120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@meta.data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 err="1">
                          <a:solidFill>
                            <a:schemeClr val="accent4"/>
                          </a:solidFill>
                          <a:effectLst/>
                        </a:rPr>
                        <a:t>Dataframe</a:t>
                      </a:r>
                      <a:endParaRPr lang="en-US" sz="1800" b="0" i="0" u="none" strike="noStrike" dirty="0">
                        <a:solidFill>
                          <a:schemeClr val="accent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280960311"/>
                  </a:ext>
                </a:extLst>
              </a:tr>
              <a:tr h="5724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@active.assay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Active, or default,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18703746"/>
                  </a:ext>
                </a:extLst>
              </a:tr>
              <a:tr h="5724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@active.ident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 cluster identity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85903116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@graphs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Graph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918097083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@neighbors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k.param</a:t>
                      </a:r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nearest neighbors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662703217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@reductions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dim. red.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360782591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@images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spatial image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441976992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@project.name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Name of the project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617717846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information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510921973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@version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Seurat Version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32544489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@commands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commands run on this object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725109815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@tools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data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1458871042"/>
                  </a:ext>
                </a:extLst>
              </a:tr>
            </a:tbl>
          </a:graphicData>
        </a:graphic>
      </p:graphicFrame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AABA736-AD60-8755-AD20-9879086FED54}"/>
              </a:ext>
            </a:extLst>
          </p:cNvPr>
          <p:cNvSpPr/>
          <p:nvPr/>
        </p:nvSpPr>
        <p:spPr>
          <a:xfrm>
            <a:off x="6417668" y="357056"/>
            <a:ext cx="5573123" cy="6387737"/>
          </a:xfrm>
          <a:prstGeom prst="roundRect">
            <a:avLst>
              <a:gd name="adj" fmla="val 7270"/>
            </a:avLst>
          </a:prstGeom>
          <a:solidFill>
            <a:schemeClr val="bg1">
              <a:lumMod val="85000"/>
            </a:schemeClr>
          </a:solidFill>
          <a:ln w="50800">
            <a:solidFill>
              <a:schemeClr val="bg1">
                <a:lumMod val="85000"/>
              </a:schemeClr>
            </a:solidFill>
            <a:extLst>
              <a:ext uri="{C807C97D-BFC1-408E-A445-0C87EB9F89A2}">
                <ask:lineSketchStyleProps xmlns:ask="http://schemas.microsoft.com/office/drawing/2018/sketchyshapes" sd="2998512512">
                  <a:custGeom>
                    <a:avLst/>
                    <a:gdLst>
                      <a:gd name="connsiteX0" fmla="*/ 0 w 5573123"/>
                      <a:gd name="connsiteY0" fmla="*/ 405166 h 6387737"/>
                      <a:gd name="connsiteX1" fmla="*/ 405166 w 5573123"/>
                      <a:gd name="connsiteY1" fmla="*/ 0 h 6387737"/>
                      <a:gd name="connsiteX2" fmla="*/ 952887 w 5573123"/>
                      <a:gd name="connsiteY2" fmla="*/ 0 h 6387737"/>
                      <a:gd name="connsiteX3" fmla="*/ 1500608 w 5573123"/>
                      <a:gd name="connsiteY3" fmla="*/ 0 h 6387737"/>
                      <a:gd name="connsiteX4" fmla="*/ 2048329 w 5573123"/>
                      <a:gd name="connsiteY4" fmla="*/ 0 h 6387737"/>
                      <a:gd name="connsiteX5" fmla="*/ 2643678 w 5573123"/>
                      <a:gd name="connsiteY5" fmla="*/ 0 h 6387737"/>
                      <a:gd name="connsiteX6" fmla="*/ 3096143 w 5573123"/>
                      <a:gd name="connsiteY6" fmla="*/ 0 h 6387737"/>
                      <a:gd name="connsiteX7" fmla="*/ 3643864 w 5573123"/>
                      <a:gd name="connsiteY7" fmla="*/ 0 h 6387737"/>
                      <a:gd name="connsiteX8" fmla="*/ 4191585 w 5573123"/>
                      <a:gd name="connsiteY8" fmla="*/ 0 h 6387737"/>
                      <a:gd name="connsiteX9" fmla="*/ 5167957 w 5573123"/>
                      <a:gd name="connsiteY9" fmla="*/ 0 h 6387737"/>
                      <a:gd name="connsiteX10" fmla="*/ 5573123 w 5573123"/>
                      <a:gd name="connsiteY10" fmla="*/ 405166 h 6387737"/>
                      <a:gd name="connsiteX11" fmla="*/ 5573123 w 5573123"/>
                      <a:gd name="connsiteY11" fmla="*/ 1018681 h 6387737"/>
                      <a:gd name="connsiteX12" fmla="*/ 5573123 w 5573123"/>
                      <a:gd name="connsiteY12" fmla="*/ 1409099 h 6387737"/>
                      <a:gd name="connsiteX13" fmla="*/ 5573123 w 5573123"/>
                      <a:gd name="connsiteY13" fmla="*/ 1911065 h 6387737"/>
                      <a:gd name="connsiteX14" fmla="*/ 5573123 w 5573123"/>
                      <a:gd name="connsiteY14" fmla="*/ 2524580 h 6387737"/>
                      <a:gd name="connsiteX15" fmla="*/ 5573123 w 5573123"/>
                      <a:gd name="connsiteY15" fmla="*/ 3026546 h 6387737"/>
                      <a:gd name="connsiteX16" fmla="*/ 5573123 w 5573123"/>
                      <a:gd name="connsiteY16" fmla="*/ 3640061 h 6387737"/>
                      <a:gd name="connsiteX17" fmla="*/ 5573123 w 5573123"/>
                      <a:gd name="connsiteY17" fmla="*/ 4086253 h 6387737"/>
                      <a:gd name="connsiteX18" fmla="*/ 5573123 w 5573123"/>
                      <a:gd name="connsiteY18" fmla="*/ 4588220 h 6387737"/>
                      <a:gd name="connsiteX19" fmla="*/ 5573123 w 5573123"/>
                      <a:gd name="connsiteY19" fmla="*/ 5034412 h 6387737"/>
                      <a:gd name="connsiteX20" fmla="*/ 5573123 w 5573123"/>
                      <a:gd name="connsiteY20" fmla="*/ 5982571 h 6387737"/>
                      <a:gd name="connsiteX21" fmla="*/ 5167957 w 5573123"/>
                      <a:gd name="connsiteY21" fmla="*/ 6387737 h 6387737"/>
                      <a:gd name="connsiteX22" fmla="*/ 4572608 w 5573123"/>
                      <a:gd name="connsiteY22" fmla="*/ 6387737 h 6387737"/>
                      <a:gd name="connsiteX23" fmla="*/ 4120143 w 5573123"/>
                      <a:gd name="connsiteY23" fmla="*/ 6387737 h 6387737"/>
                      <a:gd name="connsiteX24" fmla="*/ 3572422 w 5573123"/>
                      <a:gd name="connsiteY24" fmla="*/ 6387737 h 6387737"/>
                      <a:gd name="connsiteX25" fmla="*/ 2929445 w 5573123"/>
                      <a:gd name="connsiteY25" fmla="*/ 6387737 h 6387737"/>
                      <a:gd name="connsiteX26" fmla="*/ 2429352 w 5573123"/>
                      <a:gd name="connsiteY26" fmla="*/ 6387737 h 6387737"/>
                      <a:gd name="connsiteX27" fmla="*/ 1976887 w 5573123"/>
                      <a:gd name="connsiteY27" fmla="*/ 6387737 h 6387737"/>
                      <a:gd name="connsiteX28" fmla="*/ 1429166 w 5573123"/>
                      <a:gd name="connsiteY28" fmla="*/ 6387737 h 6387737"/>
                      <a:gd name="connsiteX29" fmla="*/ 405166 w 5573123"/>
                      <a:gd name="connsiteY29" fmla="*/ 6387737 h 6387737"/>
                      <a:gd name="connsiteX30" fmla="*/ 0 w 5573123"/>
                      <a:gd name="connsiteY30" fmla="*/ 5982571 h 6387737"/>
                      <a:gd name="connsiteX31" fmla="*/ 0 w 5573123"/>
                      <a:gd name="connsiteY31" fmla="*/ 5480605 h 6387737"/>
                      <a:gd name="connsiteX32" fmla="*/ 0 w 5573123"/>
                      <a:gd name="connsiteY32" fmla="*/ 5090186 h 6387737"/>
                      <a:gd name="connsiteX33" fmla="*/ 0 w 5573123"/>
                      <a:gd name="connsiteY33" fmla="*/ 4532446 h 6387737"/>
                      <a:gd name="connsiteX34" fmla="*/ 0 w 5573123"/>
                      <a:gd name="connsiteY34" fmla="*/ 3918931 h 6387737"/>
                      <a:gd name="connsiteX35" fmla="*/ 0 w 5573123"/>
                      <a:gd name="connsiteY35" fmla="*/ 3528513 h 6387737"/>
                      <a:gd name="connsiteX36" fmla="*/ 0 w 5573123"/>
                      <a:gd name="connsiteY36" fmla="*/ 2970772 h 6387737"/>
                      <a:gd name="connsiteX37" fmla="*/ 0 w 5573123"/>
                      <a:gd name="connsiteY37" fmla="*/ 2357258 h 6387737"/>
                      <a:gd name="connsiteX38" fmla="*/ 0 w 5573123"/>
                      <a:gd name="connsiteY38" fmla="*/ 1855291 h 6387737"/>
                      <a:gd name="connsiteX39" fmla="*/ 0 w 5573123"/>
                      <a:gd name="connsiteY39" fmla="*/ 1464873 h 6387737"/>
                      <a:gd name="connsiteX40" fmla="*/ 0 w 5573123"/>
                      <a:gd name="connsiteY40" fmla="*/ 405166 h 6387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5573123" h="6387737" fill="none" extrusionOk="0">
                        <a:moveTo>
                          <a:pt x="0" y="405166"/>
                        </a:moveTo>
                        <a:cubicBezTo>
                          <a:pt x="40470" y="143654"/>
                          <a:pt x="160388" y="-24434"/>
                          <a:pt x="405166" y="0"/>
                        </a:cubicBezTo>
                        <a:cubicBezTo>
                          <a:pt x="654667" y="-13442"/>
                          <a:pt x="769049" y="53184"/>
                          <a:pt x="952887" y="0"/>
                        </a:cubicBezTo>
                        <a:cubicBezTo>
                          <a:pt x="1136725" y="-53184"/>
                          <a:pt x="1249397" y="31278"/>
                          <a:pt x="1500608" y="0"/>
                        </a:cubicBezTo>
                        <a:cubicBezTo>
                          <a:pt x="1751819" y="-31278"/>
                          <a:pt x="1885362" y="41130"/>
                          <a:pt x="2048329" y="0"/>
                        </a:cubicBezTo>
                        <a:cubicBezTo>
                          <a:pt x="2211296" y="-41130"/>
                          <a:pt x="2508243" y="68376"/>
                          <a:pt x="2643678" y="0"/>
                        </a:cubicBezTo>
                        <a:cubicBezTo>
                          <a:pt x="2779113" y="-68376"/>
                          <a:pt x="2898665" y="51277"/>
                          <a:pt x="3096143" y="0"/>
                        </a:cubicBezTo>
                        <a:cubicBezTo>
                          <a:pt x="3293621" y="-51277"/>
                          <a:pt x="3441903" y="8712"/>
                          <a:pt x="3643864" y="0"/>
                        </a:cubicBezTo>
                        <a:cubicBezTo>
                          <a:pt x="3845825" y="-8712"/>
                          <a:pt x="3937449" y="12852"/>
                          <a:pt x="4191585" y="0"/>
                        </a:cubicBezTo>
                        <a:cubicBezTo>
                          <a:pt x="4445721" y="-12852"/>
                          <a:pt x="4896073" y="4892"/>
                          <a:pt x="5167957" y="0"/>
                        </a:cubicBezTo>
                        <a:cubicBezTo>
                          <a:pt x="5405559" y="-52905"/>
                          <a:pt x="5566339" y="213675"/>
                          <a:pt x="5573123" y="405166"/>
                        </a:cubicBezTo>
                        <a:cubicBezTo>
                          <a:pt x="5582925" y="647835"/>
                          <a:pt x="5526830" y="722182"/>
                          <a:pt x="5573123" y="1018681"/>
                        </a:cubicBezTo>
                        <a:cubicBezTo>
                          <a:pt x="5619416" y="1315181"/>
                          <a:pt x="5535950" y="1278515"/>
                          <a:pt x="5573123" y="1409099"/>
                        </a:cubicBezTo>
                        <a:cubicBezTo>
                          <a:pt x="5610296" y="1539683"/>
                          <a:pt x="5563657" y="1748676"/>
                          <a:pt x="5573123" y="1911065"/>
                        </a:cubicBezTo>
                        <a:cubicBezTo>
                          <a:pt x="5582589" y="2073454"/>
                          <a:pt x="5528659" y="2362525"/>
                          <a:pt x="5573123" y="2524580"/>
                        </a:cubicBezTo>
                        <a:cubicBezTo>
                          <a:pt x="5617587" y="2686635"/>
                          <a:pt x="5568392" y="2869933"/>
                          <a:pt x="5573123" y="3026546"/>
                        </a:cubicBezTo>
                        <a:cubicBezTo>
                          <a:pt x="5577854" y="3183159"/>
                          <a:pt x="5559800" y="3480402"/>
                          <a:pt x="5573123" y="3640061"/>
                        </a:cubicBezTo>
                        <a:cubicBezTo>
                          <a:pt x="5586446" y="3799721"/>
                          <a:pt x="5553105" y="3918524"/>
                          <a:pt x="5573123" y="4086253"/>
                        </a:cubicBezTo>
                        <a:cubicBezTo>
                          <a:pt x="5593141" y="4253982"/>
                          <a:pt x="5516800" y="4443654"/>
                          <a:pt x="5573123" y="4588220"/>
                        </a:cubicBezTo>
                        <a:cubicBezTo>
                          <a:pt x="5629446" y="4732786"/>
                          <a:pt x="5542309" y="4925938"/>
                          <a:pt x="5573123" y="5034412"/>
                        </a:cubicBezTo>
                        <a:cubicBezTo>
                          <a:pt x="5603937" y="5142886"/>
                          <a:pt x="5564635" y="5776496"/>
                          <a:pt x="5573123" y="5982571"/>
                        </a:cubicBezTo>
                        <a:cubicBezTo>
                          <a:pt x="5517677" y="6219956"/>
                          <a:pt x="5410573" y="6394331"/>
                          <a:pt x="5167957" y="6387737"/>
                        </a:cubicBezTo>
                        <a:cubicBezTo>
                          <a:pt x="5016685" y="6451922"/>
                          <a:pt x="4721738" y="6370884"/>
                          <a:pt x="4572608" y="6387737"/>
                        </a:cubicBezTo>
                        <a:cubicBezTo>
                          <a:pt x="4423478" y="6404590"/>
                          <a:pt x="4291599" y="6345821"/>
                          <a:pt x="4120143" y="6387737"/>
                        </a:cubicBezTo>
                        <a:cubicBezTo>
                          <a:pt x="3948687" y="6429653"/>
                          <a:pt x="3827230" y="6360739"/>
                          <a:pt x="3572422" y="6387737"/>
                        </a:cubicBezTo>
                        <a:cubicBezTo>
                          <a:pt x="3317614" y="6414735"/>
                          <a:pt x="3219448" y="6380949"/>
                          <a:pt x="2929445" y="6387737"/>
                        </a:cubicBezTo>
                        <a:cubicBezTo>
                          <a:pt x="2639442" y="6394525"/>
                          <a:pt x="2643693" y="6328107"/>
                          <a:pt x="2429352" y="6387737"/>
                        </a:cubicBezTo>
                        <a:cubicBezTo>
                          <a:pt x="2215011" y="6447367"/>
                          <a:pt x="2189102" y="6334872"/>
                          <a:pt x="1976887" y="6387737"/>
                        </a:cubicBezTo>
                        <a:cubicBezTo>
                          <a:pt x="1764672" y="6440602"/>
                          <a:pt x="1690600" y="6358462"/>
                          <a:pt x="1429166" y="6387737"/>
                        </a:cubicBezTo>
                        <a:cubicBezTo>
                          <a:pt x="1167732" y="6417012"/>
                          <a:pt x="857247" y="6351259"/>
                          <a:pt x="405166" y="6387737"/>
                        </a:cubicBezTo>
                        <a:cubicBezTo>
                          <a:pt x="181629" y="6363323"/>
                          <a:pt x="20811" y="6238820"/>
                          <a:pt x="0" y="5982571"/>
                        </a:cubicBezTo>
                        <a:cubicBezTo>
                          <a:pt x="-32738" y="5739911"/>
                          <a:pt x="17197" y="5683545"/>
                          <a:pt x="0" y="5480605"/>
                        </a:cubicBezTo>
                        <a:cubicBezTo>
                          <a:pt x="-17197" y="5277665"/>
                          <a:pt x="3297" y="5275467"/>
                          <a:pt x="0" y="5090186"/>
                        </a:cubicBezTo>
                        <a:cubicBezTo>
                          <a:pt x="-3297" y="4904905"/>
                          <a:pt x="18498" y="4766091"/>
                          <a:pt x="0" y="4532446"/>
                        </a:cubicBezTo>
                        <a:cubicBezTo>
                          <a:pt x="-18498" y="4298801"/>
                          <a:pt x="71380" y="4216896"/>
                          <a:pt x="0" y="3918931"/>
                        </a:cubicBezTo>
                        <a:cubicBezTo>
                          <a:pt x="-71380" y="3620966"/>
                          <a:pt x="5348" y="3712547"/>
                          <a:pt x="0" y="3528513"/>
                        </a:cubicBezTo>
                        <a:cubicBezTo>
                          <a:pt x="-5348" y="3344479"/>
                          <a:pt x="19367" y="3243728"/>
                          <a:pt x="0" y="2970772"/>
                        </a:cubicBezTo>
                        <a:cubicBezTo>
                          <a:pt x="-19367" y="2697816"/>
                          <a:pt x="23491" y="2629289"/>
                          <a:pt x="0" y="2357258"/>
                        </a:cubicBezTo>
                        <a:cubicBezTo>
                          <a:pt x="-23491" y="2085227"/>
                          <a:pt x="26635" y="2051550"/>
                          <a:pt x="0" y="1855291"/>
                        </a:cubicBezTo>
                        <a:cubicBezTo>
                          <a:pt x="-26635" y="1659032"/>
                          <a:pt x="35225" y="1626601"/>
                          <a:pt x="0" y="1464873"/>
                        </a:cubicBezTo>
                        <a:cubicBezTo>
                          <a:pt x="-35225" y="1303145"/>
                          <a:pt x="6974" y="750218"/>
                          <a:pt x="0" y="405166"/>
                        </a:cubicBezTo>
                        <a:close/>
                      </a:path>
                      <a:path w="5573123" h="6387737" stroke="0" extrusionOk="0">
                        <a:moveTo>
                          <a:pt x="0" y="405166"/>
                        </a:moveTo>
                        <a:cubicBezTo>
                          <a:pt x="2507" y="150170"/>
                          <a:pt x="184742" y="-33179"/>
                          <a:pt x="405166" y="0"/>
                        </a:cubicBezTo>
                        <a:cubicBezTo>
                          <a:pt x="656165" y="-48990"/>
                          <a:pt x="794453" y="80188"/>
                          <a:pt x="1095771" y="0"/>
                        </a:cubicBezTo>
                        <a:cubicBezTo>
                          <a:pt x="1397090" y="-80188"/>
                          <a:pt x="1424883" y="16084"/>
                          <a:pt x="1595864" y="0"/>
                        </a:cubicBezTo>
                        <a:cubicBezTo>
                          <a:pt x="1766845" y="-16084"/>
                          <a:pt x="1934603" y="69973"/>
                          <a:pt x="2238841" y="0"/>
                        </a:cubicBezTo>
                        <a:cubicBezTo>
                          <a:pt x="2543079" y="-69973"/>
                          <a:pt x="2591935" y="61756"/>
                          <a:pt x="2881817" y="0"/>
                        </a:cubicBezTo>
                        <a:cubicBezTo>
                          <a:pt x="3171699" y="-61756"/>
                          <a:pt x="3279995" y="69420"/>
                          <a:pt x="3524794" y="0"/>
                        </a:cubicBezTo>
                        <a:cubicBezTo>
                          <a:pt x="3769593" y="-69420"/>
                          <a:pt x="3803494" y="42722"/>
                          <a:pt x="4024887" y="0"/>
                        </a:cubicBezTo>
                        <a:cubicBezTo>
                          <a:pt x="4246280" y="-42722"/>
                          <a:pt x="4410980" y="3293"/>
                          <a:pt x="4572608" y="0"/>
                        </a:cubicBezTo>
                        <a:cubicBezTo>
                          <a:pt x="4734236" y="-3293"/>
                          <a:pt x="4891333" y="47415"/>
                          <a:pt x="5167957" y="0"/>
                        </a:cubicBezTo>
                        <a:cubicBezTo>
                          <a:pt x="5386835" y="35703"/>
                          <a:pt x="5568030" y="180437"/>
                          <a:pt x="5573123" y="405166"/>
                        </a:cubicBezTo>
                        <a:cubicBezTo>
                          <a:pt x="5576396" y="542724"/>
                          <a:pt x="5543308" y="678992"/>
                          <a:pt x="5573123" y="907132"/>
                        </a:cubicBezTo>
                        <a:cubicBezTo>
                          <a:pt x="5602938" y="1135272"/>
                          <a:pt x="5555268" y="1348706"/>
                          <a:pt x="5573123" y="1464873"/>
                        </a:cubicBezTo>
                        <a:cubicBezTo>
                          <a:pt x="5590978" y="1581040"/>
                          <a:pt x="5533671" y="1812031"/>
                          <a:pt x="5573123" y="1911065"/>
                        </a:cubicBezTo>
                        <a:cubicBezTo>
                          <a:pt x="5612575" y="2010099"/>
                          <a:pt x="5525425" y="2176848"/>
                          <a:pt x="5573123" y="2357258"/>
                        </a:cubicBezTo>
                        <a:cubicBezTo>
                          <a:pt x="5620821" y="2537668"/>
                          <a:pt x="5521864" y="2659397"/>
                          <a:pt x="5573123" y="2803450"/>
                        </a:cubicBezTo>
                        <a:cubicBezTo>
                          <a:pt x="5624382" y="2947503"/>
                          <a:pt x="5551160" y="3139765"/>
                          <a:pt x="5573123" y="3472739"/>
                        </a:cubicBezTo>
                        <a:cubicBezTo>
                          <a:pt x="5595086" y="3805713"/>
                          <a:pt x="5542831" y="3905869"/>
                          <a:pt x="5573123" y="4086253"/>
                        </a:cubicBezTo>
                        <a:cubicBezTo>
                          <a:pt x="5603415" y="4266637"/>
                          <a:pt x="5548027" y="4404555"/>
                          <a:pt x="5573123" y="4643994"/>
                        </a:cubicBezTo>
                        <a:cubicBezTo>
                          <a:pt x="5598219" y="4883433"/>
                          <a:pt x="5542284" y="4895863"/>
                          <a:pt x="5573123" y="5090186"/>
                        </a:cubicBezTo>
                        <a:cubicBezTo>
                          <a:pt x="5603962" y="5284509"/>
                          <a:pt x="5470384" y="5772091"/>
                          <a:pt x="5573123" y="5982571"/>
                        </a:cubicBezTo>
                        <a:cubicBezTo>
                          <a:pt x="5543481" y="6222295"/>
                          <a:pt x="5434901" y="6358259"/>
                          <a:pt x="5167957" y="6387737"/>
                        </a:cubicBezTo>
                        <a:cubicBezTo>
                          <a:pt x="4960335" y="6408277"/>
                          <a:pt x="4866645" y="6370643"/>
                          <a:pt x="4620236" y="6387737"/>
                        </a:cubicBezTo>
                        <a:cubicBezTo>
                          <a:pt x="4373827" y="6404831"/>
                          <a:pt x="4244382" y="6381179"/>
                          <a:pt x="3977259" y="6387737"/>
                        </a:cubicBezTo>
                        <a:cubicBezTo>
                          <a:pt x="3710136" y="6394295"/>
                          <a:pt x="3458719" y="6358258"/>
                          <a:pt x="3286655" y="6387737"/>
                        </a:cubicBezTo>
                        <a:cubicBezTo>
                          <a:pt x="3114591" y="6417216"/>
                          <a:pt x="2800602" y="6357771"/>
                          <a:pt x="2643678" y="6387737"/>
                        </a:cubicBezTo>
                        <a:cubicBezTo>
                          <a:pt x="2486754" y="6417703"/>
                          <a:pt x="2312299" y="6349119"/>
                          <a:pt x="2143585" y="6387737"/>
                        </a:cubicBezTo>
                        <a:cubicBezTo>
                          <a:pt x="1974871" y="6426355"/>
                          <a:pt x="1784262" y="6326318"/>
                          <a:pt x="1452980" y="6387737"/>
                        </a:cubicBezTo>
                        <a:cubicBezTo>
                          <a:pt x="1121699" y="6449156"/>
                          <a:pt x="759278" y="6342832"/>
                          <a:pt x="405166" y="6387737"/>
                        </a:cubicBezTo>
                        <a:cubicBezTo>
                          <a:pt x="136122" y="6425111"/>
                          <a:pt x="-46918" y="6231921"/>
                          <a:pt x="0" y="5982571"/>
                        </a:cubicBezTo>
                        <a:cubicBezTo>
                          <a:pt x="-35983" y="5854925"/>
                          <a:pt x="1316" y="5697598"/>
                          <a:pt x="0" y="5592153"/>
                        </a:cubicBezTo>
                        <a:cubicBezTo>
                          <a:pt x="-1316" y="5486708"/>
                          <a:pt x="69086" y="5153941"/>
                          <a:pt x="0" y="4922864"/>
                        </a:cubicBezTo>
                        <a:cubicBezTo>
                          <a:pt x="-69086" y="4691787"/>
                          <a:pt x="2265" y="4495115"/>
                          <a:pt x="0" y="4253575"/>
                        </a:cubicBezTo>
                        <a:cubicBezTo>
                          <a:pt x="-2265" y="4012035"/>
                          <a:pt x="42532" y="3887966"/>
                          <a:pt x="0" y="3584287"/>
                        </a:cubicBezTo>
                        <a:cubicBezTo>
                          <a:pt x="-42532" y="3280608"/>
                          <a:pt x="25998" y="3368640"/>
                          <a:pt x="0" y="3193869"/>
                        </a:cubicBezTo>
                        <a:cubicBezTo>
                          <a:pt x="-25998" y="3019098"/>
                          <a:pt x="6471" y="2868997"/>
                          <a:pt x="0" y="2636128"/>
                        </a:cubicBezTo>
                        <a:cubicBezTo>
                          <a:pt x="-6471" y="2403259"/>
                          <a:pt x="46998" y="2400095"/>
                          <a:pt x="0" y="2189936"/>
                        </a:cubicBezTo>
                        <a:cubicBezTo>
                          <a:pt x="-46998" y="1979777"/>
                          <a:pt x="35235" y="1904970"/>
                          <a:pt x="0" y="1632195"/>
                        </a:cubicBezTo>
                        <a:cubicBezTo>
                          <a:pt x="-35235" y="1359420"/>
                          <a:pt x="1301" y="1220418"/>
                          <a:pt x="0" y="962907"/>
                        </a:cubicBezTo>
                        <a:cubicBezTo>
                          <a:pt x="-1301" y="705396"/>
                          <a:pt x="34243" y="614445"/>
                          <a:pt x="0" y="40516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EAF94A-1E4A-AE06-F791-F8B09CD92266}"/>
              </a:ext>
            </a:extLst>
          </p:cNvPr>
          <p:cNvSpPr txBox="1"/>
          <p:nvPr/>
        </p:nvSpPr>
        <p:spPr>
          <a:xfrm>
            <a:off x="7379783" y="-13058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Assay Object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B69D38-3A1D-1B9E-B480-5AAC709F6844}"/>
              </a:ext>
            </a:extLst>
          </p:cNvPr>
          <p:cNvCxnSpPr>
            <a:cxnSpLocks/>
          </p:cNvCxnSpPr>
          <p:nvPr/>
        </p:nvCxnSpPr>
        <p:spPr>
          <a:xfrm>
            <a:off x="6417668" y="115521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593B11-A144-B7D9-8972-ED70E09D647F}"/>
              </a:ext>
            </a:extLst>
          </p:cNvPr>
          <p:cNvCxnSpPr>
            <a:cxnSpLocks/>
          </p:cNvCxnSpPr>
          <p:nvPr/>
        </p:nvCxnSpPr>
        <p:spPr>
          <a:xfrm>
            <a:off x="6417668" y="195378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48286D5-5B3C-7FA8-B3AB-4BC115C30236}"/>
              </a:ext>
            </a:extLst>
          </p:cNvPr>
          <p:cNvCxnSpPr>
            <a:cxnSpLocks/>
          </p:cNvCxnSpPr>
          <p:nvPr/>
        </p:nvCxnSpPr>
        <p:spPr>
          <a:xfrm>
            <a:off x="6417668" y="2762293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6FACC90-F79A-A674-8A32-5CD37C9DD0A1}"/>
              </a:ext>
            </a:extLst>
          </p:cNvPr>
          <p:cNvCxnSpPr>
            <a:cxnSpLocks/>
          </p:cNvCxnSpPr>
          <p:nvPr/>
        </p:nvCxnSpPr>
        <p:spPr>
          <a:xfrm>
            <a:off x="6417668" y="354098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A972DD-88F6-0B0B-1AB2-9D86C7A81288}"/>
              </a:ext>
            </a:extLst>
          </p:cNvPr>
          <p:cNvCxnSpPr>
            <a:cxnSpLocks/>
          </p:cNvCxnSpPr>
          <p:nvPr/>
        </p:nvCxnSpPr>
        <p:spPr>
          <a:xfrm>
            <a:off x="6417668" y="4349498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D144BC5-9646-7BA7-B7D6-0737E8D14F18}"/>
              </a:ext>
            </a:extLst>
          </p:cNvPr>
          <p:cNvCxnSpPr>
            <a:cxnSpLocks/>
          </p:cNvCxnSpPr>
          <p:nvPr/>
        </p:nvCxnSpPr>
        <p:spPr>
          <a:xfrm>
            <a:off x="6417668" y="5158009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3E072DF-23E7-AC1A-AD1B-53C953F7E0B6}"/>
              </a:ext>
            </a:extLst>
          </p:cNvPr>
          <p:cNvCxnSpPr>
            <a:cxnSpLocks/>
          </p:cNvCxnSpPr>
          <p:nvPr/>
        </p:nvCxnSpPr>
        <p:spPr>
          <a:xfrm>
            <a:off x="6417668" y="594663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4D5E1F5D-50B5-77B0-C98C-1FA17A1F7E04}"/>
              </a:ext>
            </a:extLst>
          </p:cNvPr>
          <p:cNvGraphicFramePr>
            <a:graphicFrameLocks noGrp="1"/>
          </p:cNvGraphicFramePr>
          <p:nvPr/>
        </p:nvGraphicFramePr>
        <p:xfrm>
          <a:off x="6613615" y="370118"/>
          <a:ext cx="5573122" cy="638773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18779">
                  <a:extLst>
                    <a:ext uri="{9D8B030D-6E8A-4147-A177-3AD203B41FA5}">
                      <a16:colId xmlns:a16="http://schemas.microsoft.com/office/drawing/2014/main" val="3611828825"/>
                    </a:ext>
                  </a:extLst>
                </a:gridCol>
                <a:gridCol w="3554343">
                  <a:extLst>
                    <a:ext uri="{9D8B030D-6E8A-4147-A177-3AD203B41FA5}">
                      <a16:colId xmlns:a16="http://schemas.microsoft.com/office/drawing/2014/main" val="3500300849"/>
                    </a:ext>
                  </a:extLst>
                </a:gridCol>
              </a:tblGrid>
              <a:tr h="8098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@counts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Raw counts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217793301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@data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Normalized expression data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385534447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@scale.data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Scaled expression data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769360623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@key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Assay key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786236640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@assay.orig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Original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1819688477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@var.features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Variable features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686361081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@meta.features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Feature-level metadata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488674526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Utility slot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626401062"/>
                  </a:ext>
                </a:extLst>
              </a:tr>
            </a:tbl>
          </a:graphicData>
        </a:graphic>
      </p:graphicFrame>
      <p:pic>
        <p:nvPicPr>
          <p:cNvPr id="42" name="Picture 41">
            <a:extLst>
              <a:ext uri="{FF2B5EF4-FFF2-40B4-BE49-F238E27FC236}">
                <a16:creationId xmlns:a16="http://schemas.microsoft.com/office/drawing/2014/main" id="{B80E3F66-0E57-8E04-1972-AF44095CB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429539"/>
            <a:ext cx="1042974" cy="122612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FD14FFF-2944-274C-B2B5-8EBD87493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624" y="429539"/>
            <a:ext cx="1042974" cy="1226125"/>
          </a:xfrm>
          <a:prstGeom prst="rect">
            <a:avLst/>
          </a:prstGeom>
        </p:spPr>
      </p:pic>
      <p:sp>
        <p:nvSpPr>
          <p:cNvPr id="31" name="Arrow: Right 30">
            <a:extLst>
              <a:ext uri="{FF2B5EF4-FFF2-40B4-BE49-F238E27FC236}">
                <a16:creationId xmlns:a16="http://schemas.microsoft.com/office/drawing/2014/main" id="{F9C03BC9-F247-6DE9-D70F-8D7C80AE2612}"/>
              </a:ext>
            </a:extLst>
          </p:cNvPr>
          <p:cNvSpPr/>
          <p:nvPr/>
        </p:nvSpPr>
        <p:spPr>
          <a:xfrm>
            <a:off x="5280025" y="931484"/>
            <a:ext cx="941698" cy="3048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54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2EA2EC-99F1-28F9-CC5E-C5B47830D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871" y="1711528"/>
            <a:ext cx="2941817" cy="3547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91BC9E5-6DB0-402F-5E9F-5D43846FD3E8}"/>
              </a:ext>
            </a:extLst>
          </p:cNvPr>
          <p:cNvSpPr txBox="1"/>
          <p:nvPr/>
        </p:nvSpPr>
        <p:spPr>
          <a:xfrm>
            <a:off x="3610689" y="207934"/>
            <a:ext cx="5244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sobj</a:t>
            </a:r>
            <a:r>
              <a:rPr lang="en-US" sz="2400" dirty="0" err="1">
                <a:solidFill>
                  <a:srgbClr val="FF0000"/>
                </a:solidFill>
              </a:rPr>
              <a:t>@assays</a:t>
            </a:r>
            <a:r>
              <a:rPr lang="en-US" sz="2400" dirty="0" err="1">
                <a:highlight>
                  <a:srgbClr val="FFFF00"/>
                </a:highlight>
              </a:rPr>
              <a:t>$RNA</a:t>
            </a:r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@counts</a:t>
            </a: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Arrow: Curved Down 17">
            <a:extLst>
              <a:ext uri="{FF2B5EF4-FFF2-40B4-BE49-F238E27FC236}">
                <a16:creationId xmlns:a16="http://schemas.microsoft.com/office/drawing/2014/main" id="{186B6050-D3A9-61E7-B6A9-9434D7197107}"/>
              </a:ext>
            </a:extLst>
          </p:cNvPr>
          <p:cNvSpPr/>
          <p:nvPr/>
        </p:nvSpPr>
        <p:spPr>
          <a:xfrm>
            <a:off x="2864757" y="1084686"/>
            <a:ext cx="5346182" cy="998648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6E2C718-EEC8-E8EB-A108-6A8855DCD35C}"/>
              </a:ext>
            </a:extLst>
          </p:cNvPr>
          <p:cNvSpPr/>
          <p:nvPr/>
        </p:nvSpPr>
        <p:spPr>
          <a:xfrm>
            <a:off x="2694896" y="2164928"/>
            <a:ext cx="585788" cy="225315"/>
          </a:xfrm>
          <a:prstGeom prst="round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B24888-56A3-4755-CB7E-733C4FB108B7}"/>
              </a:ext>
            </a:extLst>
          </p:cNvPr>
          <p:cNvSpPr txBox="1"/>
          <p:nvPr/>
        </p:nvSpPr>
        <p:spPr>
          <a:xfrm>
            <a:off x="7456714" y="2085939"/>
            <a:ext cx="1091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“RNA”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AC1D245-654E-D9B1-837E-1AC936FF7294}"/>
              </a:ext>
            </a:extLst>
          </p:cNvPr>
          <p:cNvSpPr txBox="1"/>
          <p:nvPr/>
        </p:nvSpPr>
        <p:spPr>
          <a:xfrm>
            <a:off x="3572717" y="1412710"/>
            <a:ext cx="1147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sobj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”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7D1D0B-A529-1410-C059-3D13EE978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828" y="2438844"/>
            <a:ext cx="3017981" cy="3547952"/>
          </a:xfrm>
          <a:prstGeom prst="rect">
            <a:avLst/>
          </a:prstGeom>
        </p:spPr>
      </p:pic>
      <p:sp>
        <p:nvSpPr>
          <p:cNvPr id="68" name="Arrow: Down 67">
            <a:extLst>
              <a:ext uri="{FF2B5EF4-FFF2-40B4-BE49-F238E27FC236}">
                <a16:creationId xmlns:a16="http://schemas.microsoft.com/office/drawing/2014/main" id="{EF608ED7-CEFA-6030-E958-0E23C4DA928F}"/>
              </a:ext>
            </a:extLst>
          </p:cNvPr>
          <p:cNvSpPr/>
          <p:nvPr/>
        </p:nvSpPr>
        <p:spPr>
          <a:xfrm rot="3739268">
            <a:off x="7221757" y="2232769"/>
            <a:ext cx="210154" cy="681156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85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134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74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45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54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322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34E021-4522-5D70-BDB2-2F00A8105773}"/>
              </a:ext>
            </a:extLst>
          </p:cNvPr>
          <p:cNvSpPr/>
          <p:nvPr/>
        </p:nvSpPr>
        <p:spPr>
          <a:xfrm>
            <a:off x="78377" y="370114"/>
            <a:ext cx="5573123" cy="6387737"/>
          </a:xfrm>
          <a:prstGeom prst="roundRect">
            <a:avLst>
              <a:gd name="adj" fmla="val 727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4F0ECE-5CC7-AC1E-9EFB-F9F6BFB36163}"/>
              </a:ext>
            </a:extLst>
          </p:cNvPr>
          <p:cNvSpPr txBox="1"/>
          <p:nvPr/>
        </p:nvSpPr>
        <p:spPr>
          <a:xfrm>
            <a:off x="1040492" y="0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Assay Object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134FA9-5B13-4E31-A536-6004A9FBC99C}"/>
              </a:ext>
            </a:extLst>
          </p:cNvPr>
          <p:cNvCxnSpPr>
            <a:cxnSpLocks/>
          </p:cNvCxnSpPr>
          <p:nvPr/>
        </p:nvCxnSpPr>
        <p:spPr>
          <a:xfrm>
            <a:off x="78377" y="1168268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1D8D1DE-F89E-351C-B5B6-51CA6DB727A0}"/>
              </a:ext>
            </a:extLst>
          </p:cNvPr>
          <p:cNvCxnSpPr>
            <a:cxnSpLocks/>
          </p:cNvCxnSpPr>
          <p:nvPr/>
        </p:nvCxnSpPr>
        <p:spPr>
          <a:xfrm>
            <a:off x="78377" y="196684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6C03B5C-9E60-DF63-53D3-50E53708B945}"/>
              </a:ext>
            </a:extLst>
          </p:cNvPr>
          <p:cNvCxnSpPr>
            <a:cxnSpLocks/>
          </p:cNvCxnSpPr>
          <p:nvPr/>
        </p:nvCxnSpPr>
        <p:spPr>
          <a:xfrm>
            <a:off x="78377" y="2775351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A942D21-3B25-C692-9D87-06C41E4D5D30}"/>
              </a:ext>
            </a:extLst>
          </p:cNvPr>
          <p:cNvCxnSpPr>
            <a:cxnSpLocks/>
          </p:cNvCxnSpPr>
          <p:nvPr/>
        </p:nvCxnSpPr>
        <p:spPr>
          <a:xfrm>
            <a:off x="78377" y="355404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E26EC3-048F-331A-10EA-910DA0376071}"/>
              </a:ext>
            </a:extLst>
          </p:cNvPr>
          <p:cNvCxnSpPr>
            <a:cxnSpLocks/>
          </p:cNvCxnSpPr>
          <p:nvPr/>
        </p:nvCxnSpPr>
        <p:spPr>
          <a:xfrm>
            <a:off x="78377" y="436255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DDBFB8-79B5-86A9-B7DF-BD61DC98BE80}"/>
              </a:ext>
            </a:extLst>
          </p:cNvPr>
          <p:cNvCxnSpPr>
            <a:cxnSpLocks/>
          </p:cNvCxnSpPr>
          <p:nvPr/>
        </p:nvCxnSpPr>
        <p:spPr>
          <a:xfrm>
            <a:off x="78377" y="517106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F9CB420-32B5-E265-CCAA-6EFA20DBF4CE}"/>
              </a:ext>
            </a:extLst>
          </p:cNvPr>
          <p:cNvCxnSpPr>
            <a:cxnSpLocks/>
          </p:cNvCxnSpPr>
          <p:nvPr/>
        </p:nvCxnSpPr>
        <p:spPr>
          <a:xfrm>
            <a:off x="78377" y="5959693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2B64EB1-2155-3D26-443B-82EE31425F33}"/>
              </a:ext>
            </a:extLst>
          </p:cNvPr>
          <p:cNvSpPr txBox="1"/>
          <p:nvPr/>
        </p:nvSpPr>
        <p:spPr>
          <a:xfrm>
            <a:off x="6043393" y="1306228"/>
            <a:ext cx="5684781" cy="4541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Assay &lt;-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setClass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Class = 'Assay',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slots = c(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counts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AnyMatrix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data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AnyMatrix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scale.data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'matrix',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key = 'character',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assay.orig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OptionalCharacter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var.features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'vector',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meta.features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data.frame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misc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OptionalList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)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5F799B9-958B-8B55-D345-309C774BD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602"/>
              </p:ext>
            </p:extLst>
          </p:nvPr>
        </p:nvGraphicFramePr>
        <p:xfrm>
          <a:off x="274324" y="383176"/>
          <a:ext cx="5573122" cy="638773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18779">
                  <a:extLst>
                    <a:ext uri="{9D8B030D-6E8A-4147-A177-3AD203B41FA5}">
                      <a16:colId xmlns:a16="http://schemas.microsoft.com/office/drawing/2014/main" val="3611828825"/>
                    </a:ext>
                  </a:extLst>
                </a:gridCol>
                <a:gridCol w="3554343">
                  <a:extLst>
                    <a:ext uri="{9D8B030D-6E8A-4147-A177-3AD203B41FA5}">
                      <a16:colId xmlns:a16="http://schemas.microsoft.com/office/drawing/2014/main" val="3500300849"/>
                    </a:ext>
                  </a:extLst>
                </a:gridCol>
              </a:tblGrid>
              <a:tr h="8098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@counts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Raw counts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217793301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@data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Normalized expression data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385534447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@scale.data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Scaled expression data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769360623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@key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Assay key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786236640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@assay.orig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Original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1819688477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@var.features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Variable features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686361081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@meta.features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Feature-level metadata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488674526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Utility slot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626401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2251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8438</TotalTime>
  <Words>540</Words>
  <Application>Microsoft Office PowerPoint</Application>
  <PresentationFormat>Widescreen</PresentationFormat>
  <Paragraphs>149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Cannon, Matthew</dc:creator>
  <cp:lastModifiedBy>Cannon, Matthew</cp:lastModifiedBy>
  <cp:revision>1</cp:revision>
  <dcterms:created xsi:type="dcterms:W3CDTF">2023-04-05T20:24:12Z</dcterms:created>
  <dcterms:modified xsi:type="dcterms:W3CDTF">2023-04-11T19:06:30Z</dcterms:modified>
</cp:coreProperties>
</file>

<file path=docProps/thumbnail.jpeg>
</file>